
<file path=[Content_Types].xml><?xml version="1.0" encoding="utf-8"?>
<Types xmlns="http://schemas.openxmlformats.org/package/2006/content-types">
  <Override PartName="/ppt/ink/ink58.xml" ContentType="application/inkml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8.xml" ContentType="application/inkml+xml"/>
  <Override PartName="/ppt/ink/ink18.xml" ContentType="application/inkml+xml"/>
  <Override PartName="/ppt/ink/ink27.xml" ContentType="application/inkml+xml"/>
  <Override PartName="/ppt/ink/ink29.xml" ContentType="application/inkml+xml"/>
  <Override PartName="/ppt/ink/ink38.xml" ContentType="application/inkml+xml"/>
  <Override PartName="/ppt/ink/ink47.xml" ContentType="application/inkml+xml"/>
  <Override PartName="/ppt/ink/ink56.xml" ContentType="application/inkml+xml"/>
  <Override PartName="/ppt/ink/ink65.xml" ContentType="application/inkml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ink/ink6.xml" ContentType="application/inkml+xml"/>
  <Override PartName="/ppt/ink/ink16.xml" ContentType="application/inkml+xml"/>
  <Override PartName="/ppt/ink/ink25.xml" ContentType="application/inkml+xml"/>
  <Override PartName="/ppt/ink/ink36.xml" ContentType="application/inkml+xml"/>
  <Override PartName="/ppt/ink/ink45.xml" ContentType="application/inkml+xml"/>
  <Override PartName="/ppt/ink/ink54.xml" ContentType="application/inkml+xml"/>
  <Override PartName="/ppt/ink/ink63.xml" ContentType="application/inkml+xml"/>
  <Default Extension="rels" ContentType="application/vnd.openxmlformats-package.relationships+xml"/>
  <Default Extension="xml" ContentType="application/xml"/>
  <Override PartName="/ppt/ink/ink4.xml" ContentType="application/inkml+xml"/>
  <Override PartName="/ppt/ink/ink14.xml" ContentType="application/inkml+xml"/>
  <Override PartName="/ppt/ink/ink23.xml" ContentType="application/inkml+xml"/>
  <Override PartName="/ppt/ink/ink34.xml" ContentType="application/inkml+xml"/>
  <Override PartName="/ppt/ink/ink43.xml" ContentType="application/inkml+xml"/>
  <Override PartName="/ppt/ink/ink52.xml" ContentType="application/inkml+xml"/>
  <Override PartName="/ppt/ink/ink61.xml" ContentType="application/inkml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2.xml" ContentType="application/inkml+xml"/>
  <Override PartName="/ppt/ink/ink12.xml" ContentType="application/inkml+xml"/>
  <Override PartName="/ppt/ink/ink21.xml" ContentType="application/inkml+xml"/>
  <Override PartName="/ppt/ink/ink32.xml" ContentType="application/inkml+xml"/>
  <Override PartName="/ppt/ink/ink41.xml" ContentType="application/inkml+xml"/>
  <Override PartName="/ppt/ink/ink50.xml" ContentType="application/inkml+xml"/>
  <Override PartName="/ppt/ink/ink10.xml" ContentType="application/inkml+xml"/>
  <Override PartName="/ppt/ink/ink30.xml" ContentType="application/inkml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ink/ink39.xml" ContentType="application/inkml+xml"/>
  <Override PartName="/ppt/ink/ink48.xml" ContentType="application/inkml+xml"/>
  <Override PartName="/ppt/ink/ink59.xml" ContentType="application/inkml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ink/ink9.xml" ContentType="application/inkml+xml"/>
  <Override PartName="/ppt/ink/ink19.xml" ContentType="application/inkml+xml"/>
  <Override PartName="/ppt/ink/ink28.xml" ContentType="application/inkml+xml"/>
  <Override PartName="/ppt/ink/ink37.xml" ContentType="application/inkml+xml"/>
  <Override PartName="/ppt/ink/ink46.xml" ContentType="application/inkml+xml"/>
  <Override PartName="/ppt/ink/ink57.xml" ContentType="application/inkml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ink/ink7.xml" ContentType="application/inkml+xml"/>
  <Override PartName="/ppt/ink/ink17.xml" ContentType="application/inkml+xml"/>
  <Override PartName="/ppt/ink/ink26.xml" ContentType="application/inkml+xml"/>
  <Override PartName="/ppt/ink/ink35.xml" ContentType="application/inkml+xml"/>
  <Override PartName="/ppt/ink/ink44.xml" ContentType="application/inkml+xml"/>
  <Override PartName="/ppt/ink/ink55.xml" ContentType="application/inkml+xml"/>
  <Override PartName="/ppt/ink/ink64.xml" ContentType="application/inkml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5.xml" ContentType="application/inkml+xml"/>
  <Override PartName="/ppt/ink/ink15.xml" ContentType="application/inkml+xml"/>
  <Override PartName="/ppt/ink/ink24.xml" ContentType="application/inkml+xml"/>
  <Override PartName="/ppt/ink/ink33.xml" ContentType="application/inkml+xml"/>
  <Override PartName="/ppt/ink/ink42.xml" ContentType="application/inkml+xml"/>
  <Override PartName="/ppt/ink/ink53.xml" ContentType="application/inkml+xml"/>
  <Override PartName="/ppt/ink/ink62.xml" ContentType="application/inkml+xml"/>
  <Override PartName="/ppt/slides/slide11.xml" ContentType="application/vnd.openxmlformats-officedocument.presentationml.slide+xml"/>
  <Override PartName="/ppt/ink/ink1.xml" ContentType="application/inkml+xml"/>
  <Override PartName="/ppt/ink/ink13.xml" ContentType="application/inkml+xml"/>
  <Override PartName="/ppt/ink/ink22.xml" ContentType="application/inkml+xml"/>
  <Override PartName="/ppt/ink/ink31.xml" ContentType="application/inkml+xml"/>
  <Override PartName="/ppt/ink/ink40.xml" ContentType="application/inkml+xml"/>
  <Override PartName="/ppt/ink/ink51.xml" ContentType="application/inkml+xml"/>
  <Override PartName="/ppt/ink/ink60.xml" ContentType="application/inkml+xml"/>
  <Override PartName="/ppt/slideLayouts/slideLayout10.xml" ContentType="application/vnd.openxmlformats-officedocument.presentationml.slideLayout+xml"/>
  <Override PartName="/ppt/ink/ink11.xml" ContentType="application/inkml+xml"/>
  <Override PartName="/ppt/ink/ink20.xml" ContentType="application/inkml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ink/ink49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5" r:id="rId3"/>
    <p:sldId id="305" r:id="rId4"/>
    <p:sldId id="306" r:id="rId5"/>
    <p:sldId id="271" r:id="rId6"/>
    <p:sldId id="264" r:id="rId7"/>
    <p:sldId id="265" r:id="rId8"/>
    <p:sldId id="308" r:id="rId9"/>
    <p:sldId id="267" r:id="rId10"/>
    <p:sldId id="309" r:id="rId11"/>
    <p:sldId id="310" r:id="rId12"/>
    <p:sldId id="31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4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3:52.996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576.14703"/>
      <inkml:brushProperty name="anchorY" value="-2175.44922"/>
      <inkml:brushProperty name="scaleFactor" value="0.5"/>
    </inkml:brush>
  </inkml:definitions>
  <inkml:trace contextRef="#ctx0" brushRef="#br0">424 150 24575,'0'0'0,"-4"-4"0,-7-2 0,-4-4 0,-4 0 0,-4 2 0,-1 2 0,4-3 0,0-3 0,-1-5 0,-1 3 0,0 2 0,-1 3 0,4-1 0,0 2 0,-1 2 0,0 1 0,-2 3 0,-1 1 0,-1 0 0,5 6 0,4 5 0,5 6 0,5 3 0,2 4 0,2 1 0,2 1 0,0 1 0,5-5 0,-1-1 0,6 0 0,3 1 0,0 1 0,-3 1 0,2-4 0,-3 0 0,-2 0 0,3-3 0,-3 1 0,-1 1 0,3-4 0,-2 3 0,3-4 0,-1 1 0,3 3 0,-2 1 0,2 3 0,3-3 0,-2 0 0,-3 2 0,2 1 0,2 1 0,-2 1 0,2 1 0,2 1 0,3-5 0,1-5 0,2-5 0,-3-10 0,-1-7 0,-3-8 0,-5-4 0,-4-4 0,-4-2 0,-1-2 0,-2 1 0,0 0 0,-1 0 0,5 6 0,1 0 0,-1 0 0,0-1 0,3 4 0,0 0 0,-1-2 0,-1-1 0,-2-1 0,-1-2 0,-1-1 0,-1 0 0,5 4 0,0 0 0,4 0 0,0-1 0,4 4 0,-2 0 0,3 3 0,3-1 0,2 3 0,2-2 0,2 4 0,1 1 0,1 3 0,0 3 0,1 1 0,-1 2 0,5 0 0,0 0 0,0 1 0,-2-1 0,0 1 0,-1-1 0,-7 5 0,0 5 0,0 1 0,0 3 0,-3 3 0,0-2 0,-3 2 0,1-3 0,-4 1 0,-2 2 0,-4 2 0,-1 2 0,-3 2 0,0 1 0,-2 1 0,1 0 0,-1 0 0,-4-5 0,-1 0 0,-4-5 0,-4 1 0,-4-5 0,2 3 0,-2-4 0,-2 3 0,4 3 0,-2-3 0,0-2 0,-2 1 0,-2-2 0,-1 3 0,4 2 0,0-2 0,-1-2 0,4 1 0,-1-2 0,4 3 0,4 2 0,-2-2 0,-3 2 0,2 3 0,-2-3 0,-3-3 0,-2 1 0,-3-3 0,-1 3 0,-1-3 0,-1 3 0,0-3 0,0-2 0,0 3 0,0-2 0,5-7 0,5-3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17:27:50.797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3028.62402"/>
      <inkml:brushProperty name="anchorY" value="-2050.98413"/>
      <inkml:brushProperty name="scaleFactor" value="0.5"/>
    </inkml:brush>
  </inkml:definitions>
  <inkml:trace contextRef="#ctx0" brushRef="#br0">54 47 24575,'0'0'0,"4"0"0,7 0 0,4 0 0,4 0 0,3 0 0,2 0 0,1 0 0,1 0 0,0 0 0,-1 0 0,-9 0 0,-16 0 0,-10 0 0,-9 0 0,0-5 0,-3 0 0,0 0 0,-1 1 0,-2-4 0,1 1 0,-1 1 0,0 1 0,5 7 0,5 6 0,5 6 0,5 5 0,2 3 0,8-2 0,0 0 0,1 1 0,-1 1 0,4 1 0,4 0 0,-2 1 0,4 1 0,3-6 0,-3 1 0,-3 0 0,1-4 0,-3 1 0,3-5 0,-3 3 0,3-4 0,-2 2 0,2 3 0,-2 2 0,-3 3 0,3-3 0,3-4 0,-2-9 0,-2-9 0,-3-9 0,3 0 0,-3-4 0,4 2 0,-2-2 0,-1-1 0,2-2 0,4 3 0,3-1 0,-2-1 0,2 3 0,2-1 0,2-1 0,1 3 0,1-1 0,-4-2 0,-4-2 0,-10-1 0,-4-2 0,-8 4 0,-2-1 0,1 0 0,-4 4 0,2 0 0,-3 3 0,-3-2 0,2-1 0,-2 7 0,3 8 0,3 9 0,3 6 0,3 6 0,2 3 0,1 3 0,1 0 0,-4 0 0,-1 0 0,1 0 0,0-1 0,2 0 0,0 0 0,-4 0 0,1 0 0,-5-6 0,-4-4 0,-4-5 0,-3-5 0,3-8 0,-2-6 0,5-6 0,4-6 0,-1 3 0,2-2 0,3-1 0,3-1 0,-4-1 0,-3 0 0,-9-1 0,-4-1 0,-3 5 0,9 5 0,10 5 0,6 9 0,9 4 0,7 6 0,4 1 0,5 4 0,2-2 0,0-2 0,1-2 0,0-4 0,0-1 0,0-2 0,-1-1 0,0-1 0,-6 6 0,-4 4 0,-10 1 0,-5 3 0,-3 4 0,-5-2 0,-1 2 0,-4-3 0,2 2 0,2 1 0,-3-3 0,3 2 0,1 2 0,3 1 0,2-7 0,2-9 0,0-4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17:27:55.620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3028.62402"/>
      <inkml:brushProperty name="anchorY" value="-2050.98413"/>
      <inkml:brushProperty name="scaleFactor" value="0.5"/>
    </inkml:brush>
  </inkml:definitions>
  <inkml:trace contextRef="#ctx0" brushRef="#br0">54 47 24575,'0'0'0,"4"0"0,7 0 0,4 0 0,4 0 0,3 0 0,2 0 0,1 0 0,1 0 0,0 0 0,-1 0 0,-9 0 0,-16 0 0,-10 0 0,-9 0 0,0-5 0,-3 0 0,0 0 0,-1 1 0,-2-4 0,1 1 0,-1 1 0,0 1 0,5 7 0,5 6 0,5 6 0,5 5 0,2 3 0,8-2 0,0 0 0,1 1 0,-1 1 0,4 1 0,4 0 0,-2 1 0,4 1 0,3-6 0,-3 1 0,-3 0 0,1-4 0,-3 1 0,3-5 0,-3 3 0,3-4 0,-2 2 0,2 3 0,-2 2 0,-3 3 0,3-3 0,3-4 0,-2-9 0,-2-9 0,-3-9 0,3 0 0,-3-4 0,4 2 0,-2-2 0,-1-1 0,2-2 0,4 3 0,3-1 0,-2-1 0,2 3 0,2-1 0,2-1 0,1 3 0,1-1 0,-4-2 0,-4-2 0,-10-1 0,-4-2 0,-8 4 0,-2-1 0,1 0 0,-4 4 0,2 0 0,-3 3 0,-3-2 0,2-1 0,-2 7 0,3 8 0,3 9 0,3 6 0,3 6 0,2 3 0,1 3 0,1 0 0,-4 0 0,-1 0 0,1 0 0,0-1 0,2 0 0,0 0 0,-4 0 0,1 0 0,-5-6 0,-4-4 0,-4-5 0,-3-5 0,3-8 0,-2-6 0,5-6 0,4-6 0,-1 3 0,2-2 0,3-1 0,3-1 0,-4-1 0,-3 0 0,-9-1 0,-4-1 0,-3 5 0,9 5 0,10 5 0,6 9 0,9 4 0,7 6 0,4 1 0,5 4 0,2-2 0,0-2 0,1-2 0,0-4 0,0-1 0,0-2 0,-1-1 0,0-1 0,-6 6 0,-4 4 0,-10 1 0,-5 3 0,-3 4 0,-5-2 0,-1 2 0,-4-3 0,2 2 0,2 1 0,-3-3 0,3 2 0,1 2 0,3 1 0,2-7 0,2-9 0,0-4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17:28:02.890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3028.62402"/>
      <inkml:brushProperty name="anchorY" value="-2050.98413"/>
      <inkml:brushProperty name="scaleFactor" value="0.5"/>
    </inkml:brush>
  </inkml:definitions>
  <inkml:trace contextRef="#ctx0" brushRef="#br0">54 47 24575,'0'0'0,"4"0"0,7 0 0,4 0 0,4 0 0,3 0 0,2 0 0,1 0 0,1 0 0,0 0 0,-1 0 0,-9 0 0,-16 0 0,-10 0 0,-9 0 0,0-5 0,-3 0 0,0 0 0,-1 1 0,-2-4 0,1 1 0,-1 1 0,0 1 0,5 7 0,5 6 0,5 6 0,5 5 0,2 3 0,8-2 0,0 0 0,1 1 0,-1 1 0,4 1 0,4 0 0,-2 1 0,4 1 0,3-6 0,-3 1 0,-3 0 0,1-4 0,-3 1 0,3-5 0,-3 3 0,3-4 0,-2 2 0,2 3 0,-2 2 0,-3 3 0,3-3 0,3-4 0,-2-9 0,-2-9 0,-3-9 0,3 0 0,-3-4 0,4 2 0,-2-2 0,-1-1 0,2-2 0,4 3 0,3-1 0,-2-1 0,2 3 0,2-1 0,2-1 0,1 3 0,1-1 0,-4-2 0,-4-2 0,-10-1 0,-4-2 0,-8 4 0,-2-1 0,1 0 0,-4 4 0,2 0 0,-3 3 0,-3-2 0,2-1 0,-2 7 0,3 8 0,3 9 0,3 6 0,3 6 0,2 3 0,1 3 0,1 0 0,-4 0 0,-1 0 0,1 0 0,0-1 0,2 0 0,0 0 0,-4 0 0,1 0 0,-5-6 0,-4-4 0,-4-5 0,-3-5 0,3-8 0,-2-6 0,5-6 0,4-6 0,-1 3 0,2-2 0,3-1 0,3-1 0,-4-1 0,-3 0 0,-9-1 0,-4-1 0,-3 5 0,9 5 0,10 5 0,6 9 0,9 4 0,7 6 0,4 1 0,5 4 0,2-2 0,0-2 0,1-2 0,0-4 0,0-1 0,0-2 0,-1-1 0,0-1 0,-6 6 0,-4 4 0,-10 1 0,-5 3 0,-3 4 0,-5-2 0,-1 2 0,-4-3 0,2 2 0,2 1 0,-3-3 0,3 2 0,1 2 0,3 1 0,2-7 0,2-9 0,0-4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5:39.615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3028.71558"/>
      <inkml:brushProperty name="anchorY" value="-4219.22803"/>
      <inkml:brushProperty name="scaleFactor" value="0.5"/>
    </inkml:brush>
  </inkml:definitions>
  <inkml:trace contextRef="#ctx0" brushRef="#br0">79 24 24575,'0'0'0,"4"0"0,7 0 0,4 0 0,4 0 0,3 0 0,2 0 0,1 0 0,1 0 0,-1 0 0,1 0 0,-1 0 0,0 0 0,-5-4 0,0-1 0,0 0 0,0 0 0,2 2 0,0 1 0,2 6 0,0 6 0,-4 5 0,0-1 0,-5 3 0,0-2 0,-3 1 0,2-3 0,-4 2 0,3-4 0,-2 3 0,-3 2 0,3-3 0,-2 3 0,-2 2 0,-3 1 0,-1 3 0,-1 1 0,-1 1 0,-1 1 0,-1 0 0,1 0 0,0 0 0,-1 0 0,-4 0 0,-5-5 0,-6-5 0,2-1 0,-3 2 0,3 1 0,-2-2 0,3 2 0,-1-4 0,2 2 0,-1-3 0,-3-4 0,-3-2 0,3 3 0,-2-3 0,4 5 0,-1-2 0,-2-2 0,-2-1 0,-2 2 0,-2 4 0,-1-1 0,0 4 0,-1-3 0,0-3 0,5 3 0,5 2 0,0 3 0,4 3 0,-2 2 0,-1-3 0,-4 1 0,-2-5 0,3 1 0,-1-4 0,-2-3 0,4 2 0,4 2 0,3-6 0,0-3 0,-4-12 0,2-2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5:45.410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4123.22461"/>
      <inkml:brushProperty name="anchorY" value="-4100.00928"/>
      <inkml:brushProperty name="scaleFactor" value="0.5"/>
    </inkml:brush>
  </inkml:definitions>
  <inkml:trace contextRef="#ctx0" brushRef="#br0">421 244 24575,'0'0'0,"-4"-4"0,-2-7 0,1-4 0,-4 1 0,-4 1 0,1-1 0,1-2 0,-1 3 0,-3-3 0,-3 4 0,2-3 0,4-1 0,-2 2 0,-1 3 0,2-2 0,-2 3 0,-2-2 0,-3 1 0,-1 3 0,-2 3 0,3 6 0,6 7 0,4 7 0,-1 4 0,3 4 0,-3 2 0,2 0 0,2 1 0,1 0 0,3 0 0,1-1 0,-3-5 0,0 0 0,0 0 0,1 0 0,2 2 0,0 1 0,1 0 0,1 1 0,-5-4 0,0 0 0,1-1 0,0 2 0,1 1 0,1 1 0,1 1 0,1 0 0,0 1 0,0-1 0,0 1 0,0 0 0,5 0 0,0 0 0,5-6 0,0 1 0,3 0 0,-2 0 0,-2 2 0,3 1 0,2-5 0,-2 1 0,3 1 0,2-4 0,-2 1 0,1 1 0,-3 1 0,3-2 0,0-5 0,-1 2 0,-4 1 0,1-2 0,3 2 0,2 2 0,-2-7 0,-3-9 0,-3-8 0,-9-8 0,-2-4 0,-2-4 0,-5 2 0,0 0 0,2 0 0,-4 4 0,2-1 0,-3-1 0,2-1 0,1-1 0,-2-2 0,-3 5 0,2-2 0,2 1 0,-2 3 0,2-1 0,3-1 0,2-2 0,1-1 0,3-2 0,0-1 0,-3 5 0,-1-1 0,0 0 0,2-1 0,-5-1 0,1-1 0,2 0 0,0-2 0,2 1 0,1-1 0,1 0 0,1 0 0,0 0 0,1 0 0,-1 1 0,5 4 0,5 10 0,5 6 0,4 8 0,-1 8 0,1 0 0,-4 5 0,1 2 0,-3 3 0,-3 1 0,1 1 0,2-4 0,-1 0 0,-3 0 0,-2 1 0,2-4 0,-1 1 0,-2 1 0,-2 1 0,-2 1 0,0 2 0,-2 1 0,0 1 0,5-1 0,5 1 0,0 0 0,-1 0 0,-2 0 0,3 0 0,3 0 0,-2-1 0,4 1 0,-3-10 0,-3-11 0,-2-9 0,-3-9 0,-2-5 0,-1-5 0,-1-2 0,-1-1 0,6 1 0,-1-1 0,1 2 0,-1-1 0,-2 1 0,0 0 0,-1 0 0,5 5 0,-1 1 0,0 0 0,-1-2 0,-2 0 0,0-2 0,4 4 0,5 5 0,4 4 0,4 5 0,3 7 0,2 7 0,-4 6 0,0 1 0,-4 2 0,0-3 0,-3 2 0,1 0 0,-4 3 0,-1 2 0,-4 1 0,-2 1 0,-1 0 0,-2 1 0,0 0 0,0 0 0,-1 0 0,1 0 0,-1-10 0,1-10 0,0-11 0,0-7 0,0-7 0,0-4 0,0-1 0,0-2 0,0 0 0,0 1 0,0 0 0,5 5 0,0 1 0,0 1 0,4 3 0,-1-1 0,4 5 0,3 2 0,3 4 0,4 2 0,-4-2 0,1 0 0,1 2 0,-4 5 0,-3 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5:46.335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2626.6228"/>
      <inkml:brushProperty name="anchorY" value="-5323.87256"/>
      <inkml:brushProperty name="scaleFactor" value="0.5"/>
    </inkml:brush>
  </inkml:definitions>
  <inkml:trace contextRef="#ctx0" brushRef="#br0">0 1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5:50.531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1610.62268"/>
      <inkml:brushProperty name="anchorY" value="-6339.87305"/>
      <inkml:brushProperty name="scaleFactor" value="0.5"/>
    </inkml:brush>
  </inkml:definitions>
  <inkml:trace contextRef="#ctx0" brushRef="#br0">0 198 24575,'0'0'0,"0"-4"0,0-7 0,0-4 0,5 1 0,5 2 0,0-2 0,4-2 0,3-2 0,3 2 0,2 3 0,2-1 0,1 4 0,0 2 0,-5-2 0,0 2 0,0 2 0,1 1 0,1 2 0,1 2 0,1 5 0,0 2 0,-5 4 0,1-1 0,-5 5 0,-4 2 0,1-1 0,1 1 0,-1 3 0,-3 1 0,3-3 0,-3 1 0,-2 1 0,3-3 0,3 1 0,-2 1 0,-1 2 0,-3 1 0,3-3 0,-3 1 0,5 0 0,-3 2 0,-1 1 0,-2 1 0,-3 1 0,-1 0 0,-1 1 0,-1 0 0,0 0 0,-1 0 0,1 0 0,0-1 0,-6-4 0,1 0 0,0 0 0,-4 0 0,-4 2 0,-4-4 0,1 0 0,-1 1 0,-2-3 0,3 0 0,-1-3 0,-2 2 0,-1 2 0,3 1 0,-1-2 0,-1-3 0,4 0 0,-2 2 0,-1-2 0,-2-3 0,4 2 0,-2-2 0,-1 2 0,3 3 0,0-2 0,-2 3 0,3 1 0,3 3 0,0-3 0,-3-4 0,-2-9 0,-3-13 0,2-3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5:53.379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516.52924"/>
      <inkml:brushProperty name="anchorY" value="-8211.45605"/>
      <inkml:brushProperty name="scaleFactor" value="0.5"/>
    </inkml:brush>
  </inkml:definitions>
  <inkml:trace contextRef="#ctx0" brushRef="#br0">642 100 24575,'0'0'0,"-4"0"0,-7 0 0,-4 0 0,-4-5 0,-3 0 0,-2 0 0,-1-4 0,-1 1 0,1 1 0,4-3 0,1 1 0,0 2 0,-1 2 0,-1-3 0,0 1 0,-2 2 0,0 1 0,-1 1 0,1 1 0,-1 2 0,0-1 0,0 2 0,0-1 0,1 0 0,-1 0 0,5 5 0,5 6 0,5 4 0,5 4 0,-3-2 0,3 2 0,0 1 0,-3-3 0,1 0 0,1 2 0,2 1 0,1 1 0,1 2 0,1 1 0,1 1 0,0-1 0,0 1 0,6 0 0,-1 0 0,0 0 0,4-5 0,-1 0 0,4-1 0,-1 2 0,2-4 0,-1 0 0,2 2 0,-3 1 0,3-3 0,-3 0 0,-2 2 0,2-3 0,-3 0 0,4 2 0,3 2 0,3 1 0,3 2 0,1-4 0,2 1 0,-4 0 0,0-5 0,1-3 0,0-4 0,1 2 0,1-3 0,1-1 0,0-3 0,1 0 0,-1-2 0,1-1 0,0 0 0,0 0 0,0-1 0,-6 6 0,1 0 0,0 5 0,0-1 0,2-1 0,-4 3 0,0-2 0,-8-6 0,-10-8 0,-3-12 0,-3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5:57.287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590.53241"/>
      <inkml:brushProperty name="anchorY" value="-9988.45313"/>
      <inkml:brushProperty name="scaleFactor" value="0.5"/>
    </inkml:brush>
  </inkml:definitions>
  <inkml:trace contextRef="#ctx0" brushRef="#br0">1 1 24575,'0'0'0,"0"4"0,0 7 0,0 3 0,0 6 0,0 2 0,5 2 0,0 1 0,0 1 0,4-1 0,-1 1 0,-1-1 0,3-5 0,-2 0 0,-1 0 0,3 0 0,4 2 0,3 1 0,3-5 0,2-4 0,2-4 0,-5-9 0,-3-9 0,-1-6 0,1-5 0,2-4 0,2-3 0,2 0 0,-4 0 0,-3 0 0,-1 5 0,-3 1 0,-3 0 0,2 4 0,3 4 0,3 9 0,-1 9 0,1 7 0,-2 6 0,-4 4 0,-3 1 0,2 2 0,-1 1 0,-3-1 0,-1 0 0,-2-1 0,0 0 0,-2 0 0,0 0 0,5-15 0,5-10 0,0-11 0,4-7 0,-2-5 0,3-2 0,-3-2 0,-3 0 0,3 5 0,-3 1 0,-2 0 0,-3 0 0,4 4 0,-1 0 0,-2-2 0,4-1 0,-1-2 0,3 4 0,-1 0 0,3-1 0,-6 8 0,-8 9 0,-4 9 0,-5 2 0,-5 6 0,1 4 0,-3-3 0,-2-2 0,3 0 0,-2-3 0,5 2 0,-3 3 0,-1-3 0,-2 2 0,-2-2 0,4 1 0,-2-2 0,0 2 0,-2-3 0,4 3 0,3 2 0,0-2 0,-1 1 0,2 3 0,-1-3 0,-3-4 0,-2-3 0,-3 2 0,9-2 0,14-8 0,-1 0 0,0 0 0,0 0 0,0 0 0,0 0 0,0 0 0,0 0 0,-1 0 0,1 1 0,0-1 0,0 0 0,0 0 0,0 0 0,0 0 0,0 0 0,0 0 0,0 1 0,0-1 0,0 0 0,0 0 0,0 0 0,0 0 0,0 0 0,0 1 0,0-1 0,0 0 0,0 0 0,0 0 0,0 0 0,0 0 0,0 1 0,0-1 0,0 0 0,0 0 0,0 0 0,0 0 0,0 0 0,0 1 0,0-1 0,0 0 0,0 0 0,0 0 0,1 0 0,-1 0 0,0 0 0,0 0 0,0 1 0,11 3 0,12-2 0,5-1 0,4 0 0,-1-1 0,-1-1 0,-1 1 0,-6-5 0,-2-1 0,-1-4 0,1 1 0,0-4 0,2-3 0,-5-3 0,1 3 0,0-3 0,-3 0 0,1-2 0,-4-1 0,1-2 0,3 5 0,-3 10 0,-4 9 0,3 4 0,-4 7 0,-1 6 0,-3 3 0,-2 3 0,-2 2 0,-1 0 0,0 1 0,-5-5 0,-6-6 0,-4-5 0,-4 1 0,-4-3 0,-1-3 0,3 4 0,1-2 0,-1-1 0,5 4 0,-1-2 0,4-2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6:10.970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2167.36401"/>
      <inkml:brushProperty name="anchorY" value="-11463.91602"/>
      <inkml:brushProperty name="scaleFactor" value="0.5"/>
    </inkml:brush>
  </inkml:definitions>
  <inkml:trace contextRef="#ctx0" brushRef="#br0">1 248 24575,'0'0'0,"0"-4"0,5-2 0,5-4 0,5-4 0,-1-4 0,3 2 0,2-2 0,2 3 0,-3-1 0,1 3 0,0 4 0,-3-2 0,1 2 0,1-2 0,-3-4 0,1 3 0,2 1 0,2 4 0,-4-3 0,2 2 0,1 2 0,1 2 0,2 1 0,1 2 0,1 1 0,1 4 0,-5 7 0,-1 4 0,1-1 0,1 4 0,-4 1 0,1-3 0,1 2 0,-4 0 0,-4 3 0,2-4 0,1 1 0,-1 1 0,2 1 0,-3 2 0,2-4 0,2 1 0,-2 1 0,-2 0 0,0 2 0,-2 1 0,-2 1 0,-3 0 0,-2 1 0,-2 0 0,-1 0 0,0 0 0,0-1 0,-1 1 0,-4 0 0,-5 0 0,-5-5 0,0-1 0,-2 0 0,3 2 0,-2-4 0,3 1 0,-2 0 0,-1-3 0,-3-3 0,3 1 0,-1 1 0,-2 3 0,-2-2 0,-1-3 0,-1 1 0,-1 3 0,-5 2 0,-1-3 0,0 2 0,0-3 0,3-4 0,0-3 0,6 2 0,1-2 0,0 3 0,0 4 0,-2-1 0,0 2 0,3 3 0,5 2 0,5 2 0,4 1 0,2 1 0,2 1 0,2 0 0,-1-9 0,-4-21 0,0-10 0,-5-14 0,0-14 0,1 3-3823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3:57.383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477.61041"/>
      <inkml:brushProperty name="anchorY" value="-3868.01025"/>
      <inkml:brushProperty name="scaleFactor" value="0.5"/>
    </inkml:brush>
  </inkml:definitions>
  <inkml:trace contextRef="#ctx0" brushRef="#br0">193 1 24575,'0'0'0,"5"0"0,6 0 0,4 0 0,4 0 0,3 0 0,2 0 0,2 0 0,-1 0 0,-4 4 0,0 2 0,-1 3 0,-4 6 0,0 3 0,2-2 0,-3 2 0,1-3 0,-3 1 0,1-4 0,-2 3 0,1-4 0,-2 2 0,-2 3 0,-3 3 0,-3 2 0,-1 1 0,-7-3 0,0 1 0,-5-5 0,-5 1 0,-4-4 0,3 2 0,-3-3 0,0-3 0,-2 3 0,-2 2 0,0-1 0,-2-2 0,1-4 0,-1-1 0,0 2 0,0-1 0,0 4 0,0-1 0,0-2 0,1-1 0,4 2 0,0 0 0,1-3 0,-2 0 0,0-2 0,-2-2 0,-1 0 0,5-1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6:13.536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3269.21265"/>
      <inkml:brushProperty name="anchorY" value="-13301.18652"/>
      <inkml:brushProperty name="scaleFactor" value="0.5"/>
    </inkml:brush>
  </inkml:definitions>
  <inkml:trace contextRef="#ctx0" brushRef="#br0">570 123 24575,'0'0'0,"0"-4"0,-5-1 0,-5 0 0,-6-4 0,-3-4 0,-3-4 0,-2 2 0,-1 2 0,-1 4 0,5-2 0,1 3 0,0 2 0,-1 2 0,-6 1 0,-6 7 0,-1 5 0,1 6 0,1 0 0,8 2 0,1-2 0,1 1 0,6 1 0,-1-2 0,0-3 0,3 1 0,3 2 0,-1 2 0,3 3 0,2 2 0,2 2 0,2 0 0,2 1 0,0 0 0,6-5 0,1 0 0,4-5 0,0 1 0,-2 1 0,3-3 0,3 1 0,-1 2 0,-3 3 0,3-4 0,1-3 0,4 1 0,-2 1 0,1 3 0,1-3 0,-2 2 0,1 2 0,1-4 0,-3 2 0,2 1 0,1-3 0,2-4 0,-4 2 0,2 2 0,1-2 0,-4 2 0,2-3 0,1-3 0,2-2 0,2-3 0,1-3 0,0 5 0,2-1 0,5 9 0,0 0 0,0-2 0,-6 3 0,-1 2 0,-2-3 0,1 2 0,0-3 0,1 2 0,-4-8 0,-19-8 0,1 1 0,0 0 0,-1 0 0,1 0 0,0 0 0,0 0 0,-1 0 0,1-1 0,0 1 0,0 0 0,-1 0 0,1-1 0,0 1 0,-1 0 0,1-1 0,-1 1 0,1-1 0,1 0 0,2-18 0,-8-12 0,-4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6:18.358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4485.30469"/>
      <inkml:brushProperty name="anchorY" value="-15022.97949"/>
      <inkml:brushProperty name="scaleFactor" value="0.5"/>
    </inkml:brush>
  </inkml:definitions>
  <inkml:trace contextRef="#ctx0" brushRef="#br0">107 277 24575,'0'0'0,"0"4"0,0 6 0,0 5 0,0 4 0,0 4 0,0 1 0,0 1 0,0 1 0,0-1 0,0 1 0,-4-11 0,-2-10 0,1-10 0,1-9 0,1-5 0,6-5 0,6-2 0,1 0 0,4-1 0,3 6 0,3 0 0,-2 0 0,1 5 0,1-1 0,-4 0 0,1-3 0,1 4 0,2 3 0,1 5 0,2 7 0,-4 9 0,1 1 0,-5 5 0,0 4 0,2 3 0,-3 2 0,-3 1 0,-4 1 0,-3 0 0,-1 1 0,-3-1 0,5-9 0,5-11 0,-1-11 0,5-7 0,3-2 0,2-4 0,-2-2 0,2-1 0,5-7 0,2 0 0,-3-1 0,-1 5 0,0 2 0,-5 2 0,1 4 0,-4 0 0,0 4 0,3 4 0,1 8 0,-2 7 0,1 3 0,-3 5 0,-4 3 0,-3 4 0,-3 2 0,3 1 0,-2 1 0,0 0 0,-2 1 0,0-1 0,-2 0 0,-5-5 0,-6 0 0,0 0 0,-4-4 0,-4-5 0,3 2 0,-2-4 0,-2 3 0,-2 2 0,-1-1 0,-1-3 0,-1-2 0,-1-4 0,0-1 0,0-2 0,0-1 0,0 0 0,0-1 0,1 0 0,4-4 0,0 0 0,0-1 0,0-3 0,-2-4 0,0 1 0,3-3 0,0 3 0,-1-3 0,0-2 0,-2 2 0,-1 4 0,-1 3 0,0 3 0,4-3 0,0 2 0,0 2 0,-1-5 0,5-3 0,-2 0 0,-1-2 0,4-3 0,-1-3 0,3-2 0,3-1 0,3-2 0,-1 0 0,6 5 0,6 5 0,8 0 0,5 4 0,4 4 0,2 2 0,2 2 0,1 2 0,0 6 0,0 1 0,0 4 0,-1 0 0,-5 3 0,0-1 0,-6 2 0,2 2 0,0-1 0,-2 1 0,-3 2 0,1-3 0,-3 2 0,-1 1 0,-4 2 0,-1 2 0,-1 1 0,-2 1 0,0 0 0,-1 1 0,1 0 0,-1 0 0,-4-5 0,5-5 0,5-5 0,5-5 0,6-2 0,5-3 0,2-1 0,2 1 0,-5-6 0,1 0 0,0-5 0,-5-3 0,1-4 0,-4-4 0,-3-1 0,1 3 0,-2 0 0,-2 0 0,-3-1 0,4-2 0,-2 0 0,4 4 0,0 0 0,-3-1 0,-1 0 0,-3-2 0,-1-1 0,-1-1 0,0 0 0,-2-1 0,1 0 0,4 0 0,6 5 0,5 6 0,4 4 0,3 4 0,2 4 0,-4 6 0,-4 7 0,0 0 0,-5 4 0,2 3 0,-3 3 0,-2 1 0,-3 2 0,-2-4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6:23.858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6265.99365"/>
      <inkml:brushProperty name="anchorY" value="-15909.50293"/>
      <inkml:brushProperty name="scaleFactor" value="0.5"/>
    </inkml:brush>
  </inkml:definitions>
  <inkml:trace contextRef="#ctx0" brushRef="#br0">425 101 24575,'0'0'0,"-4"0"0,-12-10 0,-4-5 0,-4 0 0,-3 1 0,0 4 0,0 3 0,6-2 0,0 2 0,0 2 0,0 1 0,-1 1 0,-1 2 0,0 1 0,-1 0 0,-1 0 0,0 0 0,5 5 0,6 6 0,4 4 0,4 4 0,4 4 0,1 1 0,1 1 0,1 1 0,0-1 0,0 1 0,0-1 0,-1 0 0,1 0 0,-1 0 0,5-5 0,0-1 0,5-4 0,-1 0 0,-1 2 0,3-3 0,3 1 0,-1 2 0,2 2 0,2 3 0,-2 1 0,2-4 0,1 0 0,2 1 0,2 1 0,1-4 0,-4 1 0,1-4 0,0-3 0,-4 0 0,1-2 0,-4 3 0,1-3 0,3 4 0,1-3 0,3 3 0,-3 3 0,0-2 0,-3 2 0,0-3 0,3 2 0,-4 2 0,2-3 0,1-3 0,-2 2 0,-4-8 0,-3-8 0,-3-7 0,-3-6 0,-1-5 0,-1-3 0,4-1 0,1-1 0,-1 0 0,0 0 0,3 0 0,0 1 0,4 4 0,-1 2 0,-2-1 0,-2 0 0,3 3 0,-2 0 0,4 3 0,-2-1 0,-1-2 0,3-2 0,-3-1 0,4-3 0,-2 0 0,3 3 0,-2 0 0,-2 0 0,-3-1 0,2-1 0,0-1 0,3 4 0,3 5 0,-1 0 0,-3-2 0,-2-2 0,-3-2 0,-2-2 0,-7 4 0,-6 4 0,-5 4 0,-5 4 0,-3 4 0,-2 1 0,0 1 0,-1 1 0,0-1 0,1 1 0,-1 0 0,1-1 0,0 1 0,1 4 0,4 5 0,1 0 0,-1-1 0,-1 3 0,5 2 0,-2 4 0,4 3 0,4 2 0,-1-4 0,2 1 0,3 0 0,1 1 0,3 1 0,0 1 0,2 1 0,0 1 0,1-1 0,-1 1 0,0 0 0,1 0 0,-1 0 0,-5-10 0,-5-10 0,-5-6 0,1-7 0,1-7 0,-1 0 0,3-3 0,3-1 0,2-3 0,3 0 0,1-3 0,2 1 0,0-1 0,0 0 0,1 0 0,-1 0 0,5 5 0,6 5 0,4 6 0,4 8 0,4 9 0,1 1 0,1 6 0,0 3 0,-4 3 0,-6 2 0,-4 1 0,-6 1 0,-2 1 0,-2-1 0,-2 0 0,0 0 0,0 5 0,0 0 0,1-10 0,-1-11 0,1-11 0,0-10 0,0-7 0,0-4 0,0-3 0,0-1 0,0 0 0,5 1 0,0 0 0,1 5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6:27.697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7346.56396"/>
      <inkml:brushProperty name="anchorY" value="-17151.1543"/>
      <inkml:brushProperty name="scaleFactor" value="0.5"/>
    </inkml:brush>
  </inkml:definitions>
  <inkml:trace contextRef="#ctx0" brushRef="#br0">0 0 24575,'0'0'0,"4"0"0,7 0 0,4 0 0,4 0 0,3 0 0,2 0 0,2 0 0,-1 0 0,1 5 0,-1 0 0,1 0 0,-1 4 0,0 4 0,0 5 0,-1-3 0,-4 2 0,-1 3 0,1-5 0,0 3 0,-3 0 0,1-2 0,0 0 0,-2 2 0,-5 2 0,2-3 0,-4 0 0,-1 2 0,-4 2 0,-1 1 0,-2 1 0,5 1 0,-2 0 0,1 1 0,-1 0 0,-2 5 0,0 0 0,-1 0 0,-1-2 0,0 0 0,-5-6 0,0-1 0,-5-1 0,-5-4 0,2 0 0,2 1 0,-2 2 0,-2-3 0,-3 2 0,2 1 0,-2-4 0,0 2 0,2 1 0,-1-3 0,-1-4 0,-2 2 0,4 1 0,-2-1 0,-1 2 0,3 2 0,-1-3 0,4 3 0,-2-4 0,-1 2 0,2 1 0,3 3 0,-1-3 0,2 2 0,3 1 0,2 1 0,2 2 0,2 2 0,-5-5 0,1-15 0,-9-19 0,0-4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6:32.090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8445.17676"/>
      <inkml:brushProperty name="anchorY" value="-19291.52539"/>
      <inkml:brushProperty name="scaleFactor" value="0.5"/>
    </inkml:brush>
  </inkml:definitions>
  <inkml:trace contextRef="#ctx0" brushRef="#br0">448 176 24575,'0'0'0,"0"-4"0,0-7 0,-5 1 0,0-4 0,0-4 0,-4-2 0,-4 3 0,-4 4 0,-3-2 0,-3 4 0,-1-2 0,-1 3 0,0 2 0,-1 2 0,1 3 0,0 1 0,0 1 0,0 7 0,0-1 0,0 6 0,6 4 0,-1 3 0,0 3 0,5 3 0,3 0 0,5 2 0,2-1 0,3 1 0,2-1 0,0 0 0,1 0 0,0 0 0,-1-1 0,1 1 0,-1 0 0,0-1 0,0 1 0,5 0 0,0-1 0,5 1 0,-1-1 0,4-4 0,-1 0 0,-3-1 0,2-3 0,4 1 0,2-4 0,-2 1 0,2 2 0,2-2 0,-4 1 0,2-2 0,2 1 0,1-2 0,-3 1 0,0-1 0,2-4 0,2 3 0,-5 3 0,2-2 0,1-3 0,-3 3 0,1 3 0,1 2 0,1-2 0,3 3 0,1 0 0,1 3 0,0-4 0,-4 1 0,0-3 0,0 0 0,1 2 0,-5 2 0,2 2 0,-4 1 0,1-3 0,-8-4 0,-3-10 0,-8-5 0,-7-7 0,-6-6 0,1-5 0,-2 0 0,-2-1 0,3-1 0,-1 3 0,-1 0 0,-1-7 0,-2-2 0,-1 0 0,-1 3 0,4 2 0,6-1 0,4 1 0,4-2 0,4 0 0,-4 4 0,1 0 0,1 0 0,-4-2 0,1 0 0,0-2 0,2-1 0,-3 0 0,1-1 0,-4 0 0,2 0 0,1 0 0,2 0 0,7 5 0,7 6 0,6 4 0,1 9 0,2 4 0,3 6 0,1 6 0,2 4 0,1 4 0,-5 1 0,1 1 0,0 0 0,1 1 0,-3 0 0,-5-1 0,-5 0 0,-3 0 0,3-5 0,-3-1 0,0 1 0,-1 1 0,-2-9 0,-6-10 0,-1-8 0,0-8 0,1-11 0,1-9 0,1-1 0,0-1 0,2 2 0,0 3 0,0 2 0,5 3 0,0 0 0,5 1 0,0 1 0,2 4 0,0 1 0,2 5 0,-2-1 0,2 3 0,2 4 0,8 3 0,-3 6 0,2 8 0,0 6 0,-4 9 0,0-1 0,-5 2 0,-3 0 0,-5 0 0,-2-1 0,-3 1 0,0 5 0,-2-1 0,0 1 0,1-1 0,-1-11 0,-4-7 0,-1-10 0,1-9 0,1-8 0,1-4 0,-4-4 0,1-2 0,0-1 0,-3 6 0,-4 0 0,-4 0 0,2 0 0,-2 4 0,-2-1 0,3-1 0,-1 4 0,-2 3 0,-10 0 0,-8 2 0,-2 3 0,2 2 0,2 2 0,4 2 0,2 1 0,-3-5 0,1 1 0,2-6 0,0 2 0,2 0 0,1-3 0,6-3 0,0 1 0,5-2 0,0 7 0,15 9 0,-1-1 0,1 0 0,-1 0 0,1 0 0,-1 0 0,1 0 0,-1 0 0,1 1 0,-1-1 0,0 0 0,1 0 0,-1 0 0,1 0 0,-1 1 0,1-1 0,-1 0 0,1 0 0,0 1 0,-1-1 0,1 0 0,-1 1 0,-8 13 0,4 6 0,2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6:41.432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7131.95947"/>
      <inkml:brushProperty name="anchorY" value="-18432.81836"/>
      <inkml:brushProperty name="scaleFactor" value="0.5"/>
    </inkml:brush>
  </inkml:definitions>
  <inkml:trace contextRef="#ctx0" brushRef="#br0">667 174 24575,'0'0'0,"0"-4"0,5-2 0,5 1 0,5 1 0,4-4 0,-1-4 0,1 1 0,1-3 0,-3-3 0,0 2 0,1-2 0,3 3 0,0 4 0,2 3 0,-4-2 0,1 2 0,-1 1 0,2 2 0,1 2 0,1 1 0,1 0 0,0 6 0,-4 5 0,0 6 0,-1 3 0,2 4 0,-4 1 0,1 2 0,1-1 0,1-4 0,-3-1 0,-5 1 0,2-5 0,-4 1 0,3-4 0,-3 1 0,-3 2 0,-1 2 0,-3 3 0,-1 2 0,-2 0 0,5 2 0,0 0 0,0 0 0,-1 0 0,-2 0 0,0 0 0,-1 0 0,-1 0 0,1-1 0,-2 1 0,1 0 0,-5-6 0,-5-4 0,-1 0 0,2 0 0,-3 2 0,-3 3 0,-3-3 0,-3 1 0,-2-4 0,4 2 0,4 1 0,0 2 0,4 2 0,-2-4 0,-2 2 0,-3 0 0,-2 2 0,-2 1 0,-2 1 0,-1-3 0,5-1 0,0 0 0,5 2 0,-1-4 0,4 1 0,4 1 0,-3 1 0,3 2 0,-4 1 0,-2 1 0,1 0 0,2 1 0,4 0 0,2 0 0,2-1 0,2 1 0,1 0 0,0 0 0,1 0 0,-5-6 0,-1 1 0,0-1 0,1 2 0,2 1 0,-5-4 0,-4-10 0,-4-3 0,-5-10 0,3-7 0,-2 0 0,4-5 0,-1-2 0,3-2 0,-1-2 0,-2-1 0,-3 4 0,4 0 0,2 0 0,-1-1 0,-1 4 0,2-1 0,3-1 0,-2 4 0,2-1 0,-2-2 0,2-2 0,-3-1 0,-2-2 0,-4 4 0,3 0 0,-2-1 0,-1-1 0,-2 4 0,-1-1 0,-1-1 0,-1-1 0,-1 3 0,5-1 0,5-1 0,0 4 0,0 3 0,2-1 0,-2-2 0,-1-2 0,2-3 0,-2-1 0,-2-3 0,-2 0 0,-2 3 0,4 1 0,4 0 0,4-1 0,5 0 0,-3 3 0,2-1 0,1 0 0,2-2 0,-4 4 0,1-1 0,0 0 0,2-3 0,1 0 0,2-2 0,0-1 0,1-1 0,0 1 0,0-1 0,0 0 0,1 0 0,-1 0 0,0 0 0,5 5 0,5 1 0,5-1 0,4 5 0,-2-2 0,2 4 0,1 4 0,1 2 0,2-1 0,1 1 0,0 2 0,-4-4 0,-1 2 0,1 0 0,1 3 0,1 1 0,1 6 0,1 1 0,-5 6 0,0-1 0,1 0 0,1 2 0,-4 4 0,1-3 0,1-1 0,-4 1 0,-4 3 0,2 3 0,2-3 0,-3 2 0,3-3 0,2-4 0,2-3 0,2-3 0,2-2 0,-3-6 0,-6-6 0,1-6 0,1 1 0,2 3 0,-3-3 0,2 4 0,-3-3 0,1 4 0,-4-4 0,3-2 0,-3-2 0,3 2 0,1 3 0,-1-1 0,2-1 0,2 2 0,2 2 0,1 4 0,2 3 0,-4 7 0,1 6 0,-5 6 0,-4 4 0,-4 4 0,-3 2 0,3 1 0,-2 0 0,0-1 0,-2 1 0,-1-1 0,-1 1 0,0-2 0,-1 1 0,0 0 0,0-1 0,0 1 0,-1 0 0,1-1 0,0 1 0,0 0 0,0-1 0,0 1 0,0 0 0,0-1 0,0 1 0,-5-1 0,0 1 0,0 0 0,1-1 0,1 1 0,1 0 0,1-1 0,-4-4 0,-1 0 0,1-1 0,1 2 0,-4-4 0,1 0 0,1 2 0,-3 1 0,1 1 0,1 2 0,-3-4 0,2 1 0,-3-5 0,1 0 0,-3-3 0,-3-3 0,-3-3 0,-2-3 0,-2-6 0,3-7 0,5-5 0,5-5 0,4-3 0,3-2 0,2 0 0,2-1 0,-1 0 0,-3 0 0,-2 1 0,1 0 0,0 0 0,2 0 0,0 1 0,1-1 0,0 0 0,1 1 0,0-1 0,1 1 0,-1-1 0,0 0 0,0 1 0,-5-1 0,-5 5 0,-5 6 0,-4 4 0,-3 4 0,-3 4 0,0 2 0,0 0 0,-1 1 0,0 0 0,1 0 0,0 0 0,0-6 0,0 0 0,5-4 0,1-1 0,-1 2 0,0 2 0,-2 2 0,0 2 0,3 6 0,5 5 0,5 6 0,3 5 0,3 2 0,3 3 0,5 0 0,1 1 0,5 0 0,-1-1 0,-2 0 0,3-4 0,4-7 0,-3 1 0,-2 1 0,3-4 0,2 3 0,2-3 0,-1 2 0,1 2 0,2-3 0,-4 3 0,2 2 0,1 2 0,2-3 0,2 1 0,1 1 0,1 1 0,0 2 0,1 1 0,-5 1 0,0 1 0,-15-20 0,-9-6 0,-9-14 0,-7-6 0,-4-11 0,3-1 0,0 4 0,4 1 0,-1 3 0,0 6 0,-1 0 0,3 0 0,3 0 0,0 3 0,3-1 0,-3-2 0,3-1 0,-3 3 0,3 0 0,1-2 0,-2 4 0,-2-2 0,1-1 0,-3 3 0,-2-2 0,3-1 0,2-1 0,-1 2 0,-2 4 0,2 0 0,-2-3 0,-2-1 0,2-4 0,-1 4 0,3-1 0,3-2 0,3 0 0,-2-2 0,2-2 0,2 0 0,1 0 0,2-1 0,5 5 0,7 5 0,5 5 0,4 5 0,4 2 0,1 3 0,1 0 0,1 6 0,0 5 0,-1 0 0,1 3 0,-1 4 0,0-2 0,-5 1 0,-5 2 0,-1-4 0,-4 2 0,-2 1 0,1 2 0,-1 2 0,-2 1 0,3-4 0,-2 0 0,0 1 0,2 1 0,4-4 0,-1 1 0,-2 1 0,3-4 0,1-3 0,-1-9 0,2-9 0,-2-7 0,1-5 0,3 0 0,-3-1 0,2-7 0,2 3 0,2 0 0,-3 0 0,-4 0 0,0 4 0,3 0 0,-3 0 0,2-1 0,-3-2 0,2 4 0,3 9 0,-3 10 0,-3 9 0,-4 6 0,-2 6 0,-2 2 0,-3 2 0,0 1 0,0-1 0,-1 0 0,1 0 0,-1-1 0,1 0 0,0 0 0,0 0 0,-3-24 0,2 1 0,0 0 0,0 0 0,1-1 0,-1 1 0,-1 0 0,1-1 0,0 1 0,0-1 0,-2 3 0,-22 10 0,-15-4 0,2-5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50:09.509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1610.79492"/>
      <inkml:brushProperty name="anchorY" value="-36120.61719"/>
      <inkml:brushProperty name="scaleFactor" value="0.5"/>
    </inkml:brush>
  </inkml:definitions>
  <inkml:trace contextRef="#ctx0" brushRef="#br0">490 1 24575,'0'0'0,"0"4"0,0 6 0,0 5 0,0 4 0,0 4 0,-6 1 0,1 1 0,-5 1 0,1-1 0,1 1 0,1-1 0,-2-5 0,2 0 0,-4 0 0,2 1 0,-4 0 0,2 2 0,-2-5 0,-3-4 0,-3 1 0,-3-4 0,4 1 0,4 3 0,-1-2 0,4 2 0,-2-2 0,3 1 0,-2-2 0,-4-3 0,3 1 0,-3-1 0,3 3 0,3 3 0,-2-2 0,3 2 0,-2 3 0,1 2 0,-3-3 0,3 1 0,1 1 0,3 2 0,3 1 0,1 1 0,1 1 0,1 0 0,-4-9 0,2-15 0,2 1 0,-1-1 0,0 1 0,1-1 0,-1 1 0,1-1 0,-1 0 0,1 1 0,-1-1 0,0 0 0,1 1 0,-1-1 0,0 0 0,1 0 0,-1 0 0,0 0 0,0 0 0,1 0 0,-2 0 0,-23-5 0,1-3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6:55.971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8301.6709"/>
      <inkml:brushProperty name="anchorY" value="-19968.9668"/>
      <inkml:brushProperty name="scaleFactor" value="0.5"/>
    </inkml:brush>
  </inkml:definitions>
  <inkml:trace contextRef="#ctx0" brushRef="#br0">97 71 24575,'0'0'0,"0"4"0,0 7 0,0 4 0,4-1 0,6 3 0,0-8 0,0-8 0,-3-8 0,-2-8 0,-3-5 0,0-3 0,-2-3 0,5 5 0,5 5 0,4 4 0,1 11 0,-3 7 0,1 9 0,-2 4 0,3 0 0,-4 1 0,-1 1 0,-8-4 0,-8-4 0,-6-4 0,-6 1 0,2 2 0,2 4 0,-1-2 0,-1-2 0,-1-4 0,-3-2 0,4-9 0,3-6 0,5-6 0,3-4 0,3-4 0,7-2 0,6 5 0,6 4 0,4 5 0,3 4 0,1 4 0,2 7 0,0 2 0,-5 4 0,-6 5 0,1-1 0,-5 3 0,-4 2 0,-2 1 0,-7-2 0,-8-4 0,-4-5 0,-6-3 0,2 2 0,-2-2 0,-1-2 0,0 0 0,-2-2 0,-1-1 0,0-5 0,4-6 0,0-6 0,0-3 0,4-4 0,5-1 0,3-1 0,8-1 0,8 0 0,7 5 0,4 6 0,5 5 0,0 4 0,2 4 0,0 6 0,0 1 0,-5 7 0,-5 3 0,-6 4 0,-4 3 0,-9-3 0,-6-5 0,-2-8 0,1-5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7:00.276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9409.60742"/>
      <inkml:brushProperty name="anchorY" value="-21048.06445"/>
      <inkml:brushProperty name="scaleFactor" value="0.5"/>
    </inkml:brush>
  </inkml:definitions>
  <inkml:trace contextRef="#ctx0" brushRef="#br0">134 0 24575,'0'0'0,"-5"0"0,-5 0 0,-5 0 0,-4 0 0,-4 0 0,-1 0 0,4 5 0,9 5 0,5 5 0,5 4 0,7 3 0,6-2 0,1 0 0,-2 0 0,3 2 0,1 0 0,-1 2 0,2 0 0,1-5 0,-2-9 0,-3-10 0,-4-10 0,-3-6 0,-3-6 0,-1-2 0,-1-2 0,-1-1 0,1 1 0,-1-1 0,1 2 0,-6 4 0,-4 6 0,0 11 0,1 8 0,-3 4 0,2 5 0,2 5 0,3 3 0,1 2 0,7 2 0,2 0 0,4 1 0,1-1 0,3-5 0,4-5 0,-8-5 0,-7-9 0,-4-8 0,-2-8 0,0-4 0,0-4 0,-3 2 0,0 0 0,0 0 0,-2 4 0,1 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7:05.187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8360.81152"/>
      <inkml:brushProperty name="anchorY" value="-20117.80664"/>
      <inkml:brushProperty name="scaleFactor" value="0.5"/>
    </inkml:brush>
  </inkml:definitions>
  <inkml:trace contextRef="#ctx0" brushRef="#br0">30 174 24575,'0'0'0,"4"0"0,12 0 0,4 0 0,4 0 0,2 0 0,-3-5 0,-6-5 0,-5-5 0,-5-4 0,-4-4 0,-7-1 0,-6-1 0,-6 5 0,-5 4 0,-2 6 0,-2 4 0,0 8 0,4 7 0,5 6 0,5 5 0,5 3 0,4 2 0,1 1 0,6-5 0,1 0 0,5 0 0,-1 0 0,4 1 0,-3 1 0,4-4 0,1 0 0,3-4 0,-2-9 0,-4-10 0,-4-7 0,-3-7 0,-3-4 0,-2-3 0,-1 0 0,-1-2 0,1 1 0,-1 0 0,0 0 0,1 11 0,0 10 0,0 10 0,0 9 0,0 6 0,0 3 0,0 3 0,0 1 0,0-1 0,5 1 0,0-1 0,0-1 0,-1-9 0,-6-6 0,-1-11 0,-1-7 0,0-8 0,-4 0 0,1-3 0,-5-1 0,2-3 0,-3 0 0,2-1 0,2-1 0,3 0 0,2 0 0,6 10 0,-1 15 0,-1 0 0,0-1 0,0 1 0,1 0 0,-1-1 0,0 1 0,0 0 0,1 0 0,-1-1 0,0 1 0,1 0 0,-1 0 0,0-1 0,1 1 0,-1 0 0,0 0 0,1 0 0,-1 0 0,1-1 0,-1 1 0,0 0 0,1 0 0,-1 0 0,1 0 0,0 0 0,9 5 0,-1 9 0,-1 6 0,-3 3 0,-1 3 0,-3-9 0,0-10 0,-1-6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3:58.904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730.82489"/>
      <inkml:brushProperty name="anchorY" value="-3346.24609"/>
      <inkml:brushProperty name="scaleFactor" value="0.5"/>
    </inkml:brush>
  </inkml:definitions>
  <inkml:trace contextRef="#ctx0" brushRef="#br0">126 0 24575,'0'0'0,"-4"0"0,-7 0 0,-4 0 0,0 5 0,3 5 0,-2 5 0,3 5 0,-2 2 0,2 2 0,3 1 0,2 1 0,3-1 0,1 1 0,1-1 0,1 0 0,6-5 0,-1 0 0,1-1 0,-2 2 0,4 1 0,4-4 0,-1-5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7:11.431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9476.59863"/>
      <inkml:brushProperty name="anchorY" value="-21151.5918"/>
      <inkml:brushProperty name="scaleFactor" value="0.5"/>
    </inkml:brush>
  </inkml:definitions>
  <inkml:trace contextRef="#ctx0" brushRef="#br0">75 201 24575,'0'0'0,"-4"0"0,-2-5 0,-4-5 0,-4 0 0,1-4 0,2-3 0,3-3 0,3-2 0,2-2 0,6 4 0,2 0 0,5 5 0,5 4 0,3 4 0,4 3 0,2 3 0,0 0 0,2 2 0,-1 0 0,1 4 0,-6 6 0,0 0 0,-5 3 0,-4 3 0,-4 3 0,-4 2 0,-1 2 0,-7-4 0,-6-5 0,0 0 0,1 1 0,-3-3 0,-2-3 0,1 2 0,-1-3 0,-3-2 0,-2-3 0,3-6 0,4-6 0,4-7 0,3-4 0,3-3 0,2-3 0,1-1 0,1 0 0,5 5 0,5 6 0,4 4 0,5 6 0,2 2 0,3 2 0,0 2 0,-4 5 0,-6 5 0,1 0 0,-5 3 0,-3 4 0,-8-2 0,-8-4 0,-6-3 0,0 1 0,-4-2 0,-1-2 0,2-7 0,4-6 0,4-7 0,3-5 0,-1 2 0,-4 2 0,-4 4 0,1 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7:16.755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10544.49512"/>
      <inkml:brushProperty name="anchorY" value="-22046.17578"/>
      <inkml:brushProperty name="scaleFactor" value="0.5"/>
    </inkml:brush>
  </inkml:definitions>
  <inkml:trace contextRef="#ctx0" brushRef="#br0">200 56 24575,'0'0'0,"4"0"0,7 0 0,4 0 0,-1 5 0,3 4 0,-2 6 0,-4 4 0,1 4 0,-2 1 0,-3 1 0,-2 1 0,-7-6 0,-1 1 0,-7-6 0,-5-4 0,-3-4 0,-4-4 0,-1-1 0,-2-2 0,-1-1 0,1-4 0,-1-6 0,1 0 0,5-3 0,0 1 0,5-2 0,0-2 0,3-3 0,4-2 0,2-1 0,3-1 0,2-1 0,1 0 0,5 5 0,5 5 0,6 5 0,3 4 0,4 4 0,1 1 0,-3 6 0,-1 1 0,1 5 0,-4 5 0,-5 2 0,-4 4 0,-4 1 0,-1 2 0,-3 0 0,0-9 0,-1-11 0,0-9 0,-5-5 0,-4-5 0,0-5 0,0-2 0,3-3 0,-3 4 0,2 10 0,6 10 0,3 8 0,6 4 0,5-1 0,1 3 0,-2 3 0,-2 2 0,-9-2 0,-6-9 0,-3-9 0,-4-3 0,-5-3 0,3-3 0,-3 0 0,4-4 0,-2 3 0,4-3 0,2-3 0,4 8 0,3 7 0,6 4 0,1 8 0,2 4 0,3 5 0,0 3 0,3-3 0,4-4 0,3-4 0,2-5 0,2-2 0,2-3 0,-5-6 0,-5-1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7:20.094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11594.19336"/>
      <inkml:brushProperty name="anchorY" value="-23177.7832"/>
      <inkml:brushProperty name="scaleFactor" value="0.5"/>
    </inkml:brush>
  </inkml:definitions>
  <inkml:trace contextRef="#ctx0" brushRef="#br0">1 0 24575,'0'0'0,"4"0"0,7 0 0,4 0 0,4 0 0,3 0 0,2 0 0,1 0 0,1 0 0,-1 5 0,1 0 0,-6 5 0,0 4 0,0-1 0,-4 4 0,-4 1 0,-4 2 0,-4 2 0,-2 2 0,-2 0 0,0 1 0,-1 0 0,-4-4 0,-1-2 0,-5-4 0,-3-4 0,-5-4 0,3 1 0,-2-1 0,-2-2 0,-1-2 0,-1-1 0,-2-1 0,0 0 0,4 4 0,0-1 0,5-4 0,5-1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7:26.190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12643.0459"/>
      <inkml:brushProperty name="anchorY" value="-24523.78711"/>
      <inkml:brushProperty name="scaleFactor" value="0.5"/>
    </inkml:brush>
  </inkml:definitions>
  <inkml:trace contextRef="#ctx0" brushRef="#br0">227 10 24575,'0'0'0,"-4"0"0,-7 0 0,-4 0 0,-4 0 0,-4 0 0,-1 0 0,-1 0 0,0 0 0,-1 0 0,5 4 0,6 7 0,5 4 0,4 4 0,4 3 0,6-2 0,1 0 0,1 0 0,4 2 0,5-5 0,-3 2 0,4-5 0,-3 1 0,2-3 0,2-3 0,2-4 0,3-1 0,1-3 0,-4-6 0,0-5 0,-3-5 0,-5-5 0,-4-3 0,-3-2 0,-3 0 0,-5 4 0,-2 1 0,-5 4 0,-4 0 0,-4 4 0,2 8 0,4 8 0,3 8 0,4 6 0,3 4 0,6-2 0,7-5 0,6-4 0,-1-8 0,-2-10 0,-8-1 0,-9-1 0,-2-4 0,-7-3 0,-4 2 0,2 8 0,2 8 0,4 8 0,8 6 0,3 5 0,6-2 0,1 1 0,4-3 0,4-5 0,3-4 0,-3-8 0,2-8 0,-4-7 0,-4-5 0,1-3 0,2 3 0,-2 0 0,2 4 0,3 9 0,3 4 0,-4 9 0,-2 6 0,-5 6 0,-4 3 0,-2 3 0,-2 2 0,-1 0 0,-5-5 0,-6-5 0,-5-6 0,-4-4 0,-3-3 0,-1-3 0,4-5 0,-1-1 0,0-5 0,5-4 0,-1-4 0,3-3 0,5-1 0,2-2 0,4 0 0,1 0 0,-3 4 0,1 1 0,-1 0 0,11 4 0,7 9 0,1 9 0,-1 9 0,-3 6 0,-3 5 0,-3 2 0,-2 2 0,-1 1 0,-6-6 0,-1 0 0,-10-5 0,-3-5 0,-5-4 0,-1-3 0,-2-2 0,5-7 0,6-6 0,5-5 0,10-4 0,8 2 0,2-2 0,6 5 0,3-2 0,3 9 0,7 14 0,2 8 0,-5 6 0,0 0 0,-2 2 0,-5 0 0,-5 1 0,-5 1 0,-8-4 0,-8-6 0,-7-4 0,-4-5 0,-5-7 0,-1-2 0,4-7 0,5-4 0,0-4 0,4-3 0,4-2 0,3-1 0,2 0 0,2-1 0,6 1 0,6 4 0,4 6 0,5 5 0,-2 9 0,-3 9 0,0 2 0,-3 5 0,1 3 0,3 3 0,-3-8 0,2-4 0,2-4 0,3 2 0,-3-7 0,1-1 0,-4-1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7:34.966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13810.96777"/>
      <inkml:brushProperty name="anchorY" value="-25670.57422"/>
      <inkml:brushProperty name="scaleFactor" value="0.5"/>
    </inkml:brush>
  </inkml:definitions>
  <inkml:trace contextRef="#ctx0" brushRef="#br0">26 73 24575,'0'0'0,"0"4"0,-5 7 0,0 4 0,0 4 0,1 4 0,1 1 0,1 1 0,1 1 0,1-1 0,0 1 0,0-1 0,0 0 0,0 5 0,1 0 0,4 0 0,0-2 0,5-5 0,4-1 0,4-7 0,3-4 0,3-4 0,0-4 0,1-2 0,1-1 0,-1 0 0,-4-6 0,-6-5 0,-5-5 0,-4-4 0,-4-2 0,-1-3 0,-2 0 0,0 0 0,0-1 0,0 1 0,1-1 0,-1 1 0,-4 5 0,0 1 0,0-1 0,1 0 0,1-2 0,1-1 0,1 0 0,0-2 0,1 1 0,-5 4 0,0 0 0,-4 5 0,-6 4 0,-2 4 0,0 9 0,-1 2 0,4 6 0,3 4 0,4 5 0,2 3 0,3 2 0,2 1 0,0 1 0,1-1 0,-1 1 0,1-1 0,-1 0 0,1 0 0,-1 0 0,5 0 0,5-1 0,0 1 0,-1-10 0,-2-11 0,-2-9 0,-2-9 0,-2-6 0,0-3 0,-1-3 0,-1-1 0,1 1 0,0-1 0,-1 1 0,1 11 0,-5 10 0,0 10 0,0 8 0,1 12 0,1 4 0,1-13 0,-4-10 0,0-12 0,1-8 0,1-6 0,2-4 0,0-3 0,1 0 0,1 10 0,0 10 0,0 12 0,0 8 0,1 6 0,-1 4 0,0 3 0,0 1 0,0-1 0,0 1 0,0-1 0,0 0 0,0-1 0,0 0 0,0-11 0,0-9 0,0-10 0,0-9 0,0-6 0,0-4 0,0-1 0,0-2 0,0 0 0,0 1 0,0 0 0,0 10 0,0 11 0,0 10 0,0 9 0,0 6 0,0 3 0,0 3 0,0-9 0,-5-10 0,0-11 0,0-8 0,1-7 0,1-4 0,1-3 0,1 0 0,1-1 0,-1 1 0,2 9 0,-1 11 0,0 11 0,0 9 0,0 6 0,0 3 0,0 3 0,0 1 0,-5 0 0,0-1 0,0 0 0,1-10 0,0-11 0,2-10 0,1-9 0,1-6 0,0-3 0,0-3 0,0-1 0,0 0 0,1 1 0,4 0 0,0 0 0,5 1 0,5 1 0,3 4 0,3 5 0,2 6 0,-4 8 0,2 4 0,-6 7 0,-3 4 0,0 5 0,-3 3 0,-2 2 0,-3 1 0,-1 1 0,-2 0 0,-1-1 0,0 1 0,-1-1 0,1 0 0,-1 0 0,1-6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7:43.452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15049.76563"/>
      <inkml:brushProperty name="anchorY" value="-26954.60938"/>
      <inkml:brushProperty name="scaleFactor" value="0.5"/>
    </inkml:brush>
  </inkml:definitions>
  <inkml:trace contextRef="#ctx0" brushRef="#br0">73 249 24575,'0'0'0,"0"-5"0,0-5 0,0-6 0,0-3 0,0-3 0,0-2 0,0-1 0,0-1 0,5 5 0,0 1 0,5 4 0,4 5 0,4 4 0,3-1 0,3 1 0,0 2 0,1 2 0,1 1 0,-1 1 0,1 0 0,-1 1 0,0 1 0,-1-1 0,1 0 0,-5 5 0,-5 5 0,-1 0 0,2 0 0,-4 2 0,-2 3 0,-3 3 0,-3 3 0,-2 1 0,-2 2 0,0 1 0,-1 0 0,-4 1 0,-1-1 0,-4 0 0,1 0 0,-5-5 0,3-1 0,-3 1 0,-3-4 0,3 0 0,-2-3 0,-2 1 0,-2-2 0,3 1 0,4 3 0,-1-3 0,-2-2 0,-2-4 0,3 3 0,-2 2 0,-1 0 0,3 2 0,-2-2 0,4 2 0,-2-2 0,3 1 0,-2-1 0,3 1 0,2 3 0,4 3 0,-4 2 0,3 2 0,-5-4 0,11-20 0,-1 2 0,0-1 0,1 1 0,-1-1 0,1 1 0,-1-1 0,0 1 0,1-1 0,-1 0 0,0 1 0,1-1 0,-1 0 0,0 0 0,0 1 0,1-1 0,-1 0 0,0 0 0,-1 0 0,-10-5 0,-4-4 0,-1-6 0,1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7:47.945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13961.11426"/>
      <inkml:brushProperty name="anchorY" value="-26362.0918"/>
      <inkml:brushProperty name="scaleFactor" value="0.5"/>
    </inkml:brush>
  </inkml:definitions>
  <inkml:trace contextRef="#ctx0" brushRef="#br0">521 250 24575,'0'0'0,"0"-4"0,-5-2 0,0-4 0,-5 1 0,1-4 0,-4 2 0,-3-3 0,2-2 0,-3-4 0,-1-1 0,-3 3 0,4-1 0,-1-1 0,-1-1 0,-1 4 0,-2 4 0,-2 4 0,0 4 0,0 2 0,-1 2 0,0 2 0,0-1 0,0 1 0,0 5 0,6 4 0,-1 1 0,1-2 0,3 3 0,4 3 0,5 3 0,3 3 0,2 1 0,1 3 0,1-1 0,6-3 0,0-1 0,0 0 0,-2 1 0,0 1 0,3 1 0,-1 0 0,4 2 0,4-6 0,-1 1 0,-2 0 0,-3 0 0,2-3 0,3 1 0,-2 1 0,-1 1 0,2-3 0,2 0 0,-1 2 0,2-3 0,-3 0 0,2-2 0,3 0 0,-3 3 0,2-4 0,-3 3 0,2-3 0,-3 1 0,2-2 0,2-4 0,2 3 0,-2 3 0,2-2 0,1-2 0,1-3 0,2-3 0,-8-1 0,-5-7 0,-10-6 0,-7-6 0,-3-3 0,-4-4 0,1-2 0,-2 0 0,-2-1 0,3 0 0,-2 1 0,-1-1 0,3 1 0,-2 0 0,-1 1 0,3-1 0,-2 0 0,4 1 0,3-1 0,4 1 0,2-1 0,-2 0 0,0 0 0,1 1 0,2 9 0,4 16 0,-1-1 0,0 0 0,0 0 0,0 0 0,0 0 0,0 0 0,0 0 0,0 0 0,0 0 0,0 0 0,0 0 0,0 0 0,0 0 0,0 0 0,0 0 0,1 0 0,-1 0 0,0 0 0,0 0 0,0 0 0,0 0 0,0 0 0,0 0 0,0 0 0,0 0 0,0 0 0,0 0 0,0 0 0,0 0 0,0 0 0,0 0 0,0 0 0,0 0 0,0 0 0,0 0 0,0-1 0,0 1 0,0 0 0,0 0 0,0 0 0,0 0 0,9 16 0,5 3 0,5 14 0,4 3 0,-4 1 0,-3-2 0,0-8 0,-5-2 0,-2-3 0,-4 0 0,3-5 0,-2 0 0,-1-9 0,-1-8 0,-6-9 0,-2-7 0,-1-4 0,-4-4 0,1-2 0,1 0 0,1-1 0,-2 1 0,1 1 0,1-1 0,1 1 0,3 10 0,2 16 0,0-1 0,0 0 0,0 0 0,0 0 0,0 0 0,1 0 0,-1 0 0,0 0 0,0 0 0,0 0 0,0 0 0,0 1 0,0-1 0,0 0 0,0 0 0,0 0 0,0 0 0,0 0 0,0 0 0,0 0 0,0 0 0,1 0 0,-1 0 0,0 0 0,0 0 0,0-1 0,0 1 0,0 0 0,0 0 0,0 0 0,0 0 0,0 0 0,0 0 0,0 0 0,0 0 0,0 0 0,0 0 0,0 0 0,0 0 0,1 0 0,-1 0 0,0 0 0,0 0 0,0 0 0,0 0 0,0 0 0,0 0 0,0-1 0,0 1 0,0 0 0,0 0 0,0 0 0,9 16 0,6 8 0,4 14 0,3 8 0,-2 0 0,-5 2 0,-4-4 0,-5-5 0,3-10 0,-3-4 0,0-18 0,-3-16 0,-1-10 0,-1-7 0,0-3 0,4-5 0,0-1 0,4 2 0,0 1 0,4 3 0,-2 12 0,-11 17 0,1 0 0,-1 0 0,1-1 0,-1 1 0,1 0 0,-1 0 0,0-1 0,1 1 0,-1 0 0,1 0 0,-1 0 0,1 0 0,-1 0 0,1-1 0,0 1 0,-1 0 0,1 0 0,-1 0 0,1 0 0,-1 1 0,1-1 0,-1 0 0,1 0 0,-1 0 0,1 1 0,11 9 0,-3 9 0,-3 5 0,-2 3 0,-2 1 0,-1 0 0,-1-11 0,-1-10 0,1-11 0,-1-9 0,6-7 0,5-3 0,0-3 0,4-1 0,3 0 0,-2 1 0,-3 10 0,-12 17 0,1-2 0,-1 1 0,0 0 0,0 0 0,0 0 0,1-1 0,-1 1 0,0 0 0,0 0 0,0 0 0,1 0 0,-1-1 0,0 1 0,0 0 0,1 0 0,-1 0 0,0 0 0,0 0 0,1 0 0,-1 0 0,0 0 0,1 0 0,-1 0 0,0 0 0,0 0 0,1 0 0,-1 0 0,0 0 0,0 0 0,1 0 0,-1 0 0,0 0 0,0 1 0,1-1 0,4 10 0,-2 13 0,-6 6 0,-7-2 0,-1 0 0,1-1 0,-2-6 0,-4-6 0,2-10 0,3-8 0,8-14 0,8-1 0,3-4 0,0-1 0,0-1 0,-13 4 0,3 18 0,0 1 0,0 0 0,1 0 0,-1 0 0,0 0 0,0 1 0,0-1 0,-4-2 0,-17-12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7:57.297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4991.73633"/>
      <inkml:brushProperty name="anchorY" value="-27496.4375"/>
      <inkml:brushProperty name="scaleFactor" value="0.5"/>
    </inkml:brush>
  </inkml:definitions>
  <inkml:trace contextRef="#ctx0" brushRef="#br0">226 128 24575,'0'0'0,"0"-4"0,0-7 0,-5-5 0,-5 2 0,0-3 0,-4-2 0,-3 3 0,-3 3 0,-2 4 0,-2 4 0,0 3 0,-1 1 0,4 6 0,6 5 0,5 6 0,4 4 0,4 3 0,6-4 0,1 2 0,6-5 0,-1 0 0,4 1 0,-2 3 0,2-4 0,-2 1 0,-2 2 0,1-4 0,3 2 0,-2 1 0,-2 2 0,2-4 0,2 2 0,4 1 0,-3 1 0,-3 2 0,2-4 0,-4-8 0,-1-11 0,-4-8 0,-7-8 0,-2-4 0,-5-4 0,-6-1 0,1 0 0,3-1 0,2 1 0,3 0 0,3 1 0,2 0 0,0 0 0,2 1 0,4 4 0,6 5 0,4 5 0,5 5 0,2 8 0,-2 6 0,0 7 0,0 4 0,-3 3 0,-5 2 0,-3 1 0,0 0 0,-1 0 0,-3 0 0,-1-1 0,-2 0 0,-1 0 0,0-10 0,-2-11 0,-4-4 0,0-9 0,0-6 0,0-4 0,2-4 0,1-1 0,1-2 0,0 0 0,6 0 0,6 5 0,-1 11 0,5 10 0,-3 9 0,-2 8 0,2 5 0,-2 2 0,-3 2 0,3 1 0,-1-10 0,-3-11 0,-1-10 0,-2-9 0,-2-7 0,0-3 0,-1-3 0,4 4 0,6 6 0,-1-1 0,5 5 0,-1-1 0,-3-2 0,-3-3 0,-3-2 0,4 2 0,3 5 0,4 3 0,3 4 0,4 3 0,2 7 0,0 1 0,-3 6 0,-1-1 0,-4 4 0,0-2 0,-4 3 0,1-3 0,-2 2 0,-3 2 0,-2 3 0,-3 2 0,-2 2 0,-5-4 0,-1 1 0,-6 0 0,2 1 0,-5-4 0,-2-4 0,2 0 0,-3-2 0,3 1 0,-1-2 0,-2-2 0,3 3 0,3 2 0,-2-1 0,-2 2 0,-2-2 0,-3-2 0,3 1 0,-2-2 0,4 3 0,0-2 0,2 3 0,0 3 0,1 2 0,-1-1 0,2-9 0,8-9 0,7-4 0,3-6 0,0-5 0,5 1 0,-2-3 0,3-1 0,-2-2 0,3-2 0,-2-1 0,2 5 0,-3-1 0,3 0 0,-3-1 0,-2-1 0,-3-1 0,-3-1 0,-1 0 0,-6 4 0,-6 5 0,-6 6 0,-3 3 0,1 8 0,-2 2 0,0 2 0,-2 4 0,4 4 0,0 4 0,-1 3 0,3 2 0,-1-3 0,4 0 0,-1 0 0,-3-4 0,4 2 0,2 0 0,3 2 0,4 1 0,1 2 0,3 0 0,0 2 0,0 0 0,-4-10 0,-5-10 0,-1-10 0,-4-9 0,-3-5 0,-3-5 0,3-2 0,-2 5 0,5-1 0,-2 1 0,-1 4 0,3-1 0,-2 0 0,3-2 0,3-1 0,-1-1 0,2-2 0,2 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7:58.962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3810.50195"/>
      <inkml:brushProperty name="anchorY" value="-26608.22852"/>
      <inkml:brushProperty name="scaleFactor" value="0.5"/>
    </inkml:brush>
  </inkml:definitions>
  <inkml:trace contextRef="#ctx0" brushRef="#br0">570 1 24575,'0'0'0,"4"0"0,2 5 0,-1 4 0,0 6 0,-2 4 0,-1 4 0,-1 1 0,-6 1 0,-5-4 0,0-1 0,0 1 0,-2-5 0,-3-4 0,-3 1 0,2 1 0,3 4 0,0-4 0,-3 3 0,3 1 0,-3-2 0,-1 0 0,-2 2 0,-3-3 0,-1 2 0,-1-4 0,0-3 0,-2-3 0,1-3 0,5-7 0,0-2 0,6-6 0,-2-4 0,-1-3 0,-1-4 0,2-1 0,-1-2 0,-2 4 0,4 1 0,3-1 0,-1 5 0,3-1 0,3-1 0,-3 3 0,-3-1 0,2 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8:03.673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2225.46777"/>
      <inkml:brushProperty name="anchorY" value="-25734.33398"/>
      <inkml:brushProperty name="scaleFactor" value="0.5"/>
    </inkml:brush>
  </inkml:definitions>
  <inkml:trace contextRef="#ctx0" brushRef="#br0">547 172 24575,'0'0'0,"-5"0"0,-6 0 0,-4 0 0,-4 0 0,2-4 0,-2-6 0,-1 0 0,-2-4 0,-1-3 0,0 2 0,3-3 0,1 5 0,-1 2 0,-1-1 0,-1-2 0,-1 2 0,0 2 0,-2 3 0,1 3 0,4 6 0,0 2 0,0 1 0,4 5 0,0 4 0,-2 3 0,-2-1 0,4 2 0,3 1 0,5 2 0,3 1 0,2 2 0,2 0 0,1 1 0,1 0 0,0 0 0,-1 0 0,1 0 0,-1 0 0,5-5 0,5-1 0,1 1 0,3 0 0,3 2 0,-2 1 0,2-5 0,-3 2 0,1-1 0,2-3 0,-2 1 0,0-4 0,3 1 0,-3 2 0,1-2 0,2 2 0,2 1 0,2-2 0,1 2 0,-4 1 0,-4 1 0,-1-2 0,2-4 0,2-4 0,2 1 0,2 3 0,1-2 0,1-2 0,-4 3 0,0-3 0,-4 3 0,-1-2 0,2-1 0,2 1 0,2-1 0,1 2 0,2 4 0,0-2 0,1-2 0,0-3 0,0 2 0,-5 2 0,0 0 0,-6 2 0,-8-12 0,-4-8 0,-9-2 0,-5-7 0,-1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4:04.529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1820.41992"/>
      <inkml:brushProperty name="anchorY" value="-2711.30688"/>
      <inkml:brushProperty name="scaleFactor" value="0.5"/>
    </inkml:brush>
  </inkml:definitions>
  <inkml:trace contextRef="#ctx0" brushRef="#br0">326 0 24575,'0'0'0,"-4"4"0,-7 2 0,1 4 0,0 4 0,-2-1 0,-3-2 0,-3 2 0,-2-3 0,-3 4 0,4 1 0,4 4 0,5 1 0,9 3 0,3 1 0,7-4 0,1 0 0,3-5 0,-1 1 0,3-4 0,-3 2 0,-2 2 0,1-3 0,-1 3 0,1-4 0,4 2 0,-1 3 0,1-3 0,3-3 0,-3 2 0,2 2 0,1-3 0,-3 3 0,-4-7 0,-3-9 0,-3-7 0,-2-8 0,-3-4 0,0-4 0,0-1 0,-1-1 0,0 0 0,1-1 0,-1 2 0,1-1 0,0 1 0,0 0 0,5 6 0,0-1 0,0 1 0,-1-2 0,-1-1 0,-1 0 0,-6 3 0,-5 5 0,-6 4 0,-4 5 0,-4 2 0,-1 2 0,-1 2 0,-6 0 0,0-1 0,1 1 0,0 0 0,2-1 0,1 1 0,1-1 0,1 0 0,1 0 0,-1 0 0,5 5 0,6 4 0,4 6 0,5 5 0,3 2 0,1 2 0,2 1 0,5-4 0,0-1 0,5 1 0,-1 0 0,-1 1 0,2-4 0,3-4 0,-2 0 0,3 2 0,-2 1 0,1-2 0,-2-3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8:14.313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3468.57227"/>
      <inkml:brushProperty name="anchorY" value="-27516.97852"/>
      <inkml:brushProperty name="scaleFactor" value="0.5"/>
    </inkml:brush>
  </inkml:definitions>
  <inkml:trace contextRef="#ctx0" brushRef="#br0">399 202 24575,'0'0'0,"4"-4"0,6-7 0,5-4 0,4-4 0,3-4 0,-3-1 0,2 4 0,-1 0 0,2-1 0,0 4 0,2 5 0,0 4 0,5 3 0,1 3 0,0 1 0,-1 2 0,-2-1 0,0 1 0,-6 5 0,-1 0 0,0-1 0,1 0 0,-5 3 0,1 4 0,2 4 0,1 3 0,1 4 0,2-5 0,-4 2 0,0 1 0,-4 0 0,1-3 0,-4 0 0,-4 1 0,3 1 0,-3 2 0,4 1 0,-2 1 0,-3 0 0,-1 1 0,-2-1 0,-3 1 0,0 0 0,-1 0 0,-5 0 0,-1 0 0,0-1 0,-3-4 0,-4 0 0,0-1 0,3 2 0,-2-4 0,-3 0 0,-3-3 0,3 1 0,-3 1 0,-1-2 0,4 2 0,-2-3 0,-2 1 0,-1 3 0,-1 1 0,-2 3 0,4 2 0,-1-4 0,5 0 0,-1-3 0,0 0 0,2 1 0,3 2 0,4 1 0,-3-2 0,3 0 0,1 2 0,2 1 0,2-9 0,1-9 0,0-9 0,1-8 0,1-6 0,-1-3 0,0-3 0,1 0 0,4-1 0,0 1 0,5 0 0,-1 1 0,4 5 0,-2 0 0,-2 0 0,-3 0 0,-2-2 0,-1-1 0,2 0 0,0-1 0,5-1 0,-1 0 0,-1 0 0,3 1 0,-2-1 0,-2 0 0,-2 0 0,-2 1 0,4 4 0,-1 0 0,-1 0 0,-2 10 0,-5 8 0,-1 14 0,-7 18 0,-4 6 0,-4 11 0,-3 0 0,-3-2 0,4-6 0,0-4 0,0-4 0,3-4 0,0-1 0,4-2 0,3-10 0,10-15 0,0 1 0,-1 1 0,1-1 0,0 0 0,0 0 0,0 0 0,0 0 0,0 0 0,0 0 0,0 0 0,-1 0 0,1 1 0,0-1 0,0 0 0,0 0 0,0 0 0,0 0 0,-1 0 0,1 0 0,0 0 0,0 0 0,0 0 0,0 0 0,-1 0 0,1 0 0,0 0 0,0 0 0,0 0 0,0 0 0,-1 0 0,1 0 0,0 0 0,0 0 0,0 0 0,0 0 0,0 0 0,-1-1 0,1 1 0,0 0 0,0 0 0,0 0 0,0 0 0,0 0 0,0 0 0,0 0 0,-1-1 0,1 1 0,2-31 0,6-19 0,7-9 0,5 0 0,-2 1 0,1 7 0,2 8 0,1 2 0,1 0 0,-4-1 0,-5 2 0,1 5 0,-4 2 0,1 9 0,-2 2 0,-2 2 0,-3 14 0,-7 15 0,-6 9 0,-2 12 0,-4 13 0,-4 10 0,-2 1 0,-8 5 0,-1 4 0,-6 4 0,1-6 0,5-9 0,3-3 0,7-8 0,1-11 0,5-4 0,4-14 0,3-11 0,4-15 0,6-17 0,6-11 0,5-13 0,5-2 0,-1 2 0,-5 3 0,2 5 0,1 3 0,-4 5 0,-2 4 0,-4 5 0,-2 2 0,-3 2 0,-2 2 0,0 10 0,-5 10 0,-6 15 0,1 18 0,-5 16 0,-3 9 0,-2 3 0,-2 1 0,-2-1 0,0-12 0,3-2 0,1-7 0,5-23 0,15-14 0,0 1 0,0 0 0,-1 0 0,1 0 0,0-1 0,-1 1 0,1 0 0,0 0 0,-1 0 0,1 0 0,0-1 0,-1 1 0,1 0 0,0 0 0,0-1 0,-1 1 0,1 0 0,0 0 0,0-1 0,0 1 0,-1 0 0,1-1 0,0 1 0,0 0 0,0-1 0,0 1 0,0 0 0,0-1 0,0 1 0,-1-1 0,1 1 0,0 0 0,0-1 0,0 1 0,1 0 0,-1-1 0,0 0 0,3-28 0,3-18 0,7-8 0,4 6 0,3 0 0,3 7 0,2 5 0,-5 5 0,1 3 0,-5 3 0,-5 2 0,-4 0 0,-3 1 0,-2-1 0,-7 10 0,-6 10 0,0 9 0,-4 9 0,-8 6 0,-2-1 0,-3 1 0,0 2 0,5 0 0,1-3 0,6-15 0,15-4 0,1 0 0,-1 0 0,1 0 0,-1 0 0,0 0 0,1 0 0,-1 0 0,1-1 0,-1 1 0,1 0 0,-1 0 0,0-1 0,1 1 0,-1 0 0,1-1 0,0 1 0,-1-1 0,1 1 0,-1 0 0,0-2 0,-6-12 0,4-7 0,1-3 0,2-3 0,1 0 0,0 0 0,0 1 0,0 0 0,-1 0 0,0 11 0,1 10 0,-1 11 0,0 7 0,0 7 0,-1 4 0,6-3 0,5-5 0,6-4 0,-2-10 0,3-3 0,2-3 0,2 0 0,2 0 0,0 1 0,2-4 0,0 1 0,0 0 0,0 2 0,0 1 0,0 1 0,0 2 0,-1-1 0,1 1 0,0 1 0,-1-1 0,1 5 0,-5 5 0,0 1 0,-6 3 0,-3 3 0,0-2 0,-2 2 0,-3 2 0,-1 1 0,-3 2 0,-1 2 0,-1 0 0,0 1 0,0 0 0,-1-1 0,1 2 0,-5-6 0,-5-1 0,-6 1 0,2 1 0,-3-5 0,2 2 0,-1 0 0,-1-3 0,2 2 0,-1-4 0,-2 2 0,4 1 0,-3-2 0,-1 2 0,-2 1 0,-2-2 0,-1-4 0,0 2 0,3 2 0,5 3 0,0-3 0,-1-3 0,-2-3 0,-2 1 0,-1-2 0,-3-2 0,0-2 0,-1-6 0,0-12 0,-5-6 0,0-4 0,0-3 0,-4-1 0,6 1 0,2 5 0,1 1 0,6 0 0,0 5 0,1 4 0,3-1 0,4-1 0,-2 2 0,4-2 0,-3 2 0,-2 3 0,1-2 0,3-3 0,-3 2 0,-1 2 0,1-2 0,-2-3 0,2-2 0,-1-3 0,2-2 0,-2 3 0,3-1 0,2 0 0,3-1 0,3 9 0,1 8 0,2 10 0,0 9 0,0 4 0,1 5 0,-1 1 0,5 1 0,1 1 0,-1-1 0,-1 0 0,4-5 0,-1-1 0,4 0 0,4 0 0,-2-8 0,-2-9 0,-3-10 0,-3-7 0,-2-6 0,-1-3 0,-2-3 0,-1 0 0,1-1 0,-1 1 0,1 0 0,4 1 0,6 4 0,5 6 0,4 6 0,3 8 0,2 9 0,1 7 0,-4 4 0,0 5 0,-6 1 0,1-4 0,-4 0 0,-3 0 0,-3 1 0,-3-10 0,-2-8 0,-1-11 0,0-7 0,-1-6 0,1-3 0,-1-3 0,6 5 0,5 9 0,5 6 0,-1 9 0,-2 8 0,-3 6 0,2-1 0,-2 4 0,2 0 0,-1 2 0,2-3 0,4-10 0,-3-10 0,-12-3 0,-8-2 0,-8-1 0,0-3 0,-4 1 0,-2-3 0,-2 1 0,4-3 0,0 3 0,-1 2 0,4-2 0,-1 2 0,-1-2 0,-1 1 0,-3-3 0,-1 2 0,4-2 0,5-4 0,-1 3 0,0 3 0,-3-2 0,3-2 0,-2 3 0,-1 2 0,-3 3 0,5 7 0,-2 3 0,3 6 0,5 5 0,3 4 0,3 4 0,3 2 0,0 1 0,2 0 0,-1 1 0,1 0 0,0-1 0,4 0 0,0 0 0,5 0 0,0 0 0,3-6 0,-2 1 0,3-5 0,2 0 0,4-3 0,-4 1 0,2-2 0,1-3 0,-3 2 0,1 4 0,1-3 0,-3 4 0,2-3 0,1-3 0,1-2 0,-2 2 0,1-2 0,0 4 0,3-2 0,1-1 0,1-3 0,-4 4 0,1-2 0,-1 3 0,2 0 0,-4 2 0,1-1 0,1-2 0,-4 2 0,2 3 0,1-2 0,1-2 0,-7-3 0,-9-7 0,-10-3 0,-6-6 0,-2-5 0,-3-4 0,-3-4 0,-1-2 0,-1 4 0,3 0 0,1-1 0,4 0 0,-1 3 0,-1 5 0,-2-1 0,3-1 0,3-2 0,5-3 0,-2 3 0,2-1 0,-3 3 0,2-1 0,2-1 0,-3 3 0,1-1 0,-2-3 0,1-2 0,-3-1 0,2-2 0,7 4 0,8 9 0,7 5 0,6 9 0,0 8 0,2 0 0,-4 4 0,2-1 0,-4 1 0,2-3 0,-3 2 0,-3-3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8:16.928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2443.58105"/>
      <inkml:brushProperty name="anchorY" value="-26827.73828"/>
      <inkml:brushProperty name="scaleFactor" value="0.5"/>
    </inkml:brush>
  </inkml:definitions>
  <inkml:trace contextRef="#ctx0" brushRef="#br0">549 126 24575,'0'0'0,"-5"0"0,-5-5 0,-5-5 0,-5 0 0,-2 0 0,3-2 0,-1 2 0,-1-3 0,5-2 0,-2 1 0,0 3 0,-2 4 0,-1 2 0,-7 2 0,-1 2 0,-5 1 0,0 1 0,1 4 0,-3 1 0,2 4 0,6 4 0,3 5 0,7 2 0,6 2 0,4 2 0,5 0 0,2 0 0,1 1 0,1-1 0,5 0 0,5 0 0,5 0 0,-1 0 0,3-6 0,-4 1 0,2 0 0,-4 0 0,3 2 0,1 0 0,-2 2 0,2 0 0,1-4 0,3 0 0,-3-1 0,1 2 0,1-4 0,-4 1 0,-3 1 0,1-4 0,-3 1 0,2 2 0,3 2 0,3 1 0,3-3 0,-4 1 0,2-4 0,1 0 0,1 2 0,-4 2 0,1 2 0,1 2 0,2 0 0,-4 2 0,0-5 0,-3-1 0,1-4 0,-3 1 0,-8-14 0,-8-8 0,-8-13 0,-1-1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8:18.446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3491.42383"/>
      <inkml:brushProperty name="anchorY" value="-28658.89063"/>
      <inkml:brushProperty name="scaleFactor" value="0.5"/>
    </inkml:brush>
  </inkml:definitions>
  <inkml:trace contextRef="#ctx0" brushRef="#br0">224 151 24575,'0'0'0,"4"-4"0,2-7 0,5 1 0,3 1 0,4-3 0,-2-2 0,2-5 0,1 3 0,-2-1 0,0 3 0,2 3 0,1 4 0,1 3 0,2 2 0,1 1 0,1 1 0,0 6 0,-5 5 0,0 5 0,0-2 0,-5 4 0,2 1 0,1-3 0,1 2 0,-2 0 0,-5 3 0,2-4 0,-4 1 0,-2 1 0,-3 1 0,-2 2 0,-2 1 0,-1 6 0,-5 0 0,0 1 0,-6-1 0,-4-6 0,2-1 0,-4-1 0,-1-5 0,-2 1 0,2 0 0,0 3 0,-1-4 0,-2 1 0,-1 1 0,-6 3 0,-1 1 0,-1 1 0,1 1 0,1-5 0,6 1 0,1 0 0,1-4 0,0-5 0,-2 2 0,-1 2 0,5 2 0,-1-2 0,0 2 0,3 1 0,-1-3 0,4 2 0,-1 1 0,3 2 0,-3 2 0,3 1 0,-2 1 0,2 0 0,-3 1 0,3 0 0,-2-4 0,2-11 0,2-10 0,3-10 0,3-7 0,1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8:22.948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2252.35742"/>
      <inkml:brushProperty name="anchorY" value="-28543.07617"/>
      <inkml:brushProperty name="scaleFactor" value="0.5"/>
    </inkml:brush>
  </inkml:definitions>
  <inkml:trace contextRef="#ctx0" brushRef="#br0">683 142 24575,'0'0'0,"0"9"0,0 7 0,0 9 0,0 3 0,0 7 0,0 1 0,-5 3 0,0 3 0,-5-2 0,-5-3 0,2-4 0,2-3 0,-2-7 0,2-3 0,3 0 0,-2-5 0,1-8 0,3-10 0,1-14 0,2-5 0,2-5 0,0-2 0,1 0 0,1 1 0,4 0 0,5 2 0,1 0 0,-2 1 0,-2 0 0,-2 1 0,-2-1 0,-1 15 0,-7 16 0,-10 19 0,-5 13 0,-5 10 0,-1-1 0,-2 1 0,1-3 0,0-6 0,6-5 0,0-9 0,6-2 0,5-3 0,-2-5 0,4-14 0,1-15 0,3-17 0,7-1 0,1-7 0,5 1 0,6 7 0,-2 3 0,-1 3 0,1 1 0,-2 1 0,-3 0 0,-2 0 0,-3-1 0,-2 15 0,-5 10 0,-6 14 0,-5 13 0,-5 0 0,2 2 0,4-1 0,-1-2 0,3-10 0,3-11 0,-2-6 0,3-14 0,2-6 0,1-4 0,3-3 0,0-1 0,2 0 0,0 1 0,0 1 0,1 10 0,-6 10 0,-4 17 0,-6 7 0,-4 7 0,2 3 0,-2 1 0,-2-5 0,5-16 0,15-8 0,1 0 0,-1 0 0,1 0 0,-1 0 0,0 0 0,1 0 0,-1 0 0,1 0 0,-1 0 0,0 0 0,1 0 0,-1 0 0,1 0 0,-1-1 0,1 1 0,-1 0 0,0-1 0,1 1 0,-1 0 0,1-1 0,-1 1 0,-8-14 0,4-6 0,3-4 0,1-3 0,1 0 0,6-5 0,0 0 0,4 1 0,0 11 0,-1 2 0,-2 1 0,-3 0 0,-2-3 0,-6 0 0,-6 2 0,-5 5 0,0 8 0,-2 5 0,2 7 0,4 6 0,-2 1 0,4 2 0,1 4 0,-1-4 0,1 2 0,-4-4 0,3 1 0,1 2 0,-3-3 0,2 2 0,2 6 0,7-2 0,2 2 0,7 0 0,-1 1 0,5-5 0,-1 1 0,2 1 0,3-4 0,-2 0 0,-4 2 0,2-3 0,-3 1 0,3-3 0,-3 1 0,3-2 0,-2 1 0,2 3 0,-1 3 0,1-3 0,-2 1 0,-2 2 0,2 2 0,2-4 0,4-4 0,-2 1 0,2-4 0,2 3 0,1-3 0,2-2 0,2-2 0,0-3 0,1-6 0,0-7 0,5-5 0,-5-5 0,4 2 0,1-1 0,-6-1 0,-2 3 0,0-1 0,0-1 0,-5-1 0,1-1 0,-4-2 0,0-1 0,-2-1 0,-4 1 0,-2-1 0,-3 0 0,-2 0 0,0 0 0,-2 0 0,1 0 0,-1 1 0,1-1 0,-6 0 0,1 1 0,0-1 0,1 0 0,1 1 0,1-1 0,1 0 0,-4 6 0,0-1 0,0 1 0,1 13 0,6 4 0,1 10 0,1 6 0,0 4 0,-1 5 0,-1 2 0,-1 0 0,0 2 0,-1-1 0,0-1 0,0 1 0,0-1 0,0 0 0,-5-5 0,0-1 0,0 1 0,-4 0 0,0 2 0,3 0 0,-4-3 0,1 0 0,2 1 0,2 1 0,-3-4 0,-4 0 0,1 2 0,-3-4 0,-3 2 0,2-4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8:26.531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1138.93945"/>
      <inkml:brushProperty name="anchorY" value="-27951.64063"/>
      <inkml:brushProperty name="scaleFactor" value="0.5"/>
    </inkml:brush>
  </inkml:definitions>
  <inkml:trace contextRef="#ctx0" brushRef="#br0">27 275 24575,'0'0'0,"0"-5"0,4 0 0,1-5 0,5-4 0,0-4 0,2 2 0,-1-3 0,-2 0 0,3 3 0,2-2 0,3 0 0,-1-2 0,1 3 0,2 4 0,-4-1 0,2-1 0,1 2 0,3 3 0,0 3 0,2 2 0,1 3 0,1 1 0,0 1 0,0 1 0,0 0 0,0-1 0,-5 6 0,-1-1 0,-4 6 0,-4 3 0,-5 4 0,-2 3 0,-3 2 0,-1 2 0,-1 0 0,-4 0 0,-6 1 0,-5-1 0,-3-5 0,-4 0 0,4 0 0,-1-4 0,4 0 0,-1-3 0,0-3 0,-2 1 0,-2-3 0,-2-1 0,5 2 0,-2-1 0,1-2 0,-2-1 0,-1-3 0,-1 5 0,-1-2 0,4 5 0,1-1 0,4 4 0,-1 3 0,4 3 0,4 2 0,-3-2 0,3 0 0,-3-4 0,1 1 0,3 1 0,1-8 0,3-8 0,1-13 0,1-13 0,1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8:31.110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0096.57129"/>
      <inkml:brushProperty name="anchorY" value="-27192.16211"/>
      <inkml:brushProperty name="scaleFactor" value="0.5"/>
    </inkml:brush>
  </inkml:definitions>
  <inkml:trace contextRef="#ctx0" brushRef="#br0">252 228 24575,'0'0'0,"0"-5"0,-5-5 0,-5-5 0,0-5 0,-4 3 0,-4 3 0,-2 4 0,-2 3 0,-2 4 0,0 1 0,-1 2 0,5 5 0,-1 6 0,6 5 0,4 4 0,4 3 0,3 1 0,3 2 0,1-1 0,0 1 0,1 0 0,0-1 0,5-5 0,4-5 0,6-6 0,3 2 0,4-4 0,-4 4 0,1-3 0,0-1 0,2-2 0,0-2 0,2-1 0,0-1 0,0-1 0,-4-5 0,-10-1 0,-6-4 0,-3-4 0,-8 0 0,-5-2 0,0-2 0,-4-2 0,2-3 0,3 0 0,4 13 0,2 10 0,8 10 0,6 8 0,1 4 0,-10-6 0,0-17 0,0 1 0,-1 0 0,1 0 0,0 0 0,0 1 0,0-1 0,0 0 0,0 0 0,0 0 0,0 0 0,-1 1 0,1-1 0,0 0 0,0 0 0,0 0 0,0 0 0,0 0 0,-1 1 0,1-1 0,0 0 0,0 0 0,0 0 0,-1 0 0,1 0 0,0 0 0,0 0 0,0 0 0,-1 0 0,1 0 0,0 0 0,0 0 0,0 0 0,-1 0 0,1 0 0,0 0 0,0 0 0,0 0 0,-1 0 0,1 0 0,0 0 0,0 0 0,-1 0 0,-18-9 0,-6-8 0,-4 0 0,5-4 0,4-1 0,12 4 0,10 4 0,4 10 0,7 3 0,4 3 0,4 2 0,3 4 0,0 0 0,2-2 0,-1 0 0,1-3 0,0 0 0,-1-2 0,-5-6 0,0-5 0,-1 0 0,2-4 0,0-4 0,2-2 0,1-2 0,0 3 0,-5-1 0,1 5 0,0 4 0,-4-1 0,-5-2 0,2 2 0,-3-2 0,-3-3 0,-2-2 0,3 2 0,-2 9 0,-6 9 0,-6 8 0,-7 8 0,0 4 0,-3 3 0,-3-3 0,3 0 0,-2 0 0,-1 1 0,-2 1 0,4 1 0,-1-5 0,14-10 0,9-9 0,13-5 0,6-1 0,0-6 0,1-3 0,-1 1 0,1-3 0,-5-1 0,-1-3 0,0 4 0,2-1 0,-5-2 0,2 5 0,-5 8 0,-7 9 0,-10 3 0,-7 2 0,-2 4 0,-3 4 0,-4-1 0,-1 2 0,2 3 0,0-4 0,-1-2 0,-1-5 0,4 2 0,3 3 0,1-2 0,2 3 0,9-12 0,7-8 0,7-3 0,1-5 0,4-5 0,2 3 0,3 3 0,-4 8 0,-3 9 0,-10 8 0,-10 6 0,-7 4 0,-11 3 0,0 0 0,-1-3 0,-1-1 0,4 0 0,1-4 0,0 0 0,-1-4 0,4 1 0,-1 2 0,5-7 0,3-8 0,8-4 0,8-2 0,8-4 0,0-5 0,3 0 0,3 3 0,-3-2 0,6-2 0,1-4 0,2 4 0,0-3 0,0-1 0,0 4 0,0-2 0,-6-1 0,0 3 0,-5-2 0,-5 4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8:39.506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1573.35742"/>
      <inkml:brushProperty name="anchorY" value="-28128.40625"/>
      <inkml:brushProperty name="scaleFactor" value="0.5"/>
    </inkml:brush>
  </inkml:definitions>
  <inkml:trace contextRef="#ctx0" brushRef="#br0">92 100 24575,'0'0'0,"0"-5"0,0-5 0,5 0 0,5-5 0,5 3 0,4 2 0,3 3 0,2 2 0,1 3 0,-4-4 0,0 1 0,-1 0 0,1 1 0,1 2 0,1 0 0,1 7 0,0-1 0,1 7 0,0-2 0,-5 4 0,-1-1 0,-4 2 0,1-2 0,-4 2 0,1-3 0,3 3 0,-3 2 0,2 3 0,3-3 0,-4 2 0,-2 1 0,-4 2 0,-3 1 0,-3 1 0,-1 1 0,-1 0 0,-1 1 0,-4 0 0,-1 0 0,-4-5 0,-5 0 0,-3 0 0,-3-5 0,-7 2 0,-7 1 0,0-4 0,-10 2 0,-2-3 0,-4-3 0,-5-4 0,-1-2 0,6-3 0,6 0 0,6-2 0,7 1 0,8-6 0,9 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8:41.367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0465.62695"/>
      <inkml:brushProperty name="anchorY" value="-27571.67773"/>
      <inkml:brushProperty name="scaleFactor" value="0.5"/>
    </inkml:brush>
  </inkml:definitions>
  <inkml:trace contextRef="#ctx0" brushRef="#br0">395 101 24575,'0'0'0,"0"-4"0,-5-2 0,-5-4 0,-5 1 0,-4-4 0,-4 1 0,-1 3 0,4-2 0,0 1 0,-1 3 0,-1 2 0,0 2 0,-1 2 0,-1 0 0,5 6 0,-1 0 0,1 6 0,3 3 0,-1 5 0,4 2 0,3 3 0,-1 0 0,3 1 0,1 1 0,3 0 0,1 4 0,7-5 0,0 0 0,1-1 0,0-1 0,8 1 0,5 0 0,-2 0 0,3 0 0,2 0 0,0-4 0,-3-1 0,1 1 0,0 1 0,2 1 0,1 0 0,1-3 0,1 0 0,0 1 0,-4 0 0,0-3 0,0-4 0,1 1 0,-4 1 0,0-2 0,2-3 0,-4 1 0,2-1 0,-4 2 0,1-3 0,-7-5 0,-18-14 0,-19-6 0,-1-2-3823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8:47.304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1510.44141"/>
      <inkml:brushProperty name="anchorY" value="-29219.92578"/>
      <inkml:brushProperty name="scaleFactor" value="0.5"/>
    </inkml:brush>
  </inkml:definitions>
  <inkml:trace contextRef="#ctx0" brushRef="#br0">220 1 24575,'0'0'0,"0"4"0,5 7 0,5 4 0,5 5 0,-1 2 0,-2 2 0,2-4 0,2 1 0,-2-1 0,2-3 0,-3 0 0,1-4 0,-2 2 0,1-4 0,-2 3 0,3 1 0,-3 4 0,-8-3 0,-7-9 0,-7-3 0,-2-9 0,-3-6 0,-3-6 0,-2 1 0,2-3 0,0-1 0,-1 3 0,-1-1 0,-1-1 0,4-1 0,-1 3 0,0 4 0,3-1 0,-1 4 0,4-3 0,3 13 0,4 12 0,7 13 0,2 10 0,7 3 0,5 0 0,-1-3 0,-2-2 0,1-9 0,-2-1 0,2-3 0,3-4 0,-3 0 0,3 1 0,-3-13 0,-14-4 0,1 0 0,0 0 0,1 0 0,-1 0 0,0 0 0,0 0 0,0 0 0,1 0 0,-1 0 0,0 0 0,0 0 0,0 0 0,1 0 0,-1 0 0,0 0 0,0 0 0,0 0 0,1-1 0,-1 1 0,0 0 0,0 0 0,0 0 0,0 0 0,1 0 0,-1-1 0,0 1 0,0 0 0,0 0 0,0 0 0,0 0 0,0-1 0,0 1 0,0 0 0,0 0 0,0-1 0,1 1 0,0-13 0,-7-1 0,-6-4 0,0-2 0,-5 2 0,-1 0 0,-3-2 0,3 0 0,-1 2 0,-1 0 0,4 0 0,-1 2 0,-1-1 0,-2-1 0,4-1 0,-2 2 0,4 9 0,14 10 0,-1-2 0,1 0 0,-1 0 0,0 0 0,1 1 0,-1-1 0,1 0 0,-1 0 0,1 1 0,-1-1 0,1 0 0,0 1 0,-1-1 0,1 0 0,-1 1 0,1-1 0,0 1 0,-1-1 0,1 1 0,0-1 0,-1 1 0,1-1 0,0 1 0,0 0 0,-7 19 0,8 7 0,2 7 0,7 2 0,0-2 0,3-1 0,4-3 0,3-2 0,2-1 0,1-7 0,2-5 0,-23-16 0,0 1 0,0 1 0,0-1 0,0 0 0,0 0 0,0 0 0,0 0 0,0 0 0,0 0 0,3-1 0,15-9 0,-4-8 0,-1 0 0,-4-8 0,-4-1 0,-2-1 0,-3 0 0,-1 0 0,-1 2 0,0 0 0,4 5 0,6 6 0,-9 16 0,0-1 0,0-1 0,0 1 0,0 0 0,0-1 0,0 1 0,1 0 0,-1 0 0,0 0 0,0 0 0,0 0 0,0 0 0,0 0 0,0 0 0,2 1 0,21 14 0,3 13 0,-4 10 0,0 7 0,0 4 0,-6 3 0,1 0 0,-4 0 0,1-1 0,-4 0 0,-2-6 0,1-5 0,-1-5 0,-3-15 0,3-13 0,-1-12 0,3-14 0,4-7 0,3-4 0,-2-1 0,-3 1 0,-4 1 0,-3 1 0,-3 2 0,-2 0 0,-1 1 0,0-4 0,-1-1 0,1 1 0,-1 10 0,1 12 0,-1 15 0,1 15 0,0 7 0,-5 2 0,0 1 0,-5-6 0,0-2 0,-3-7 0,13-19 0,-1 1 0,0 1 0,0-1 0,1 1 0,-1-1 0,0 0 0,0 1 0,1-1 0,-1 0 0,0 0 0,0 1 0,0-1 0,0 0 0,1 0 0,-1 0 0,0 0 0,0 0 0,-1-1 0,0-1 0,1 1 0,-1 0 0,0 0 0,1 0 0,-1 0 0,1-1 0,-1 1 0,1 0 0,-1-1 0,-1-2 0,-13-23 0,3-5 0,3-7 0,4 1 0,3 2 0,2 3 0,1 2 0,1 3 0,5 7 0,-1 16 0,1 16 0,-2 14 0,0 11 0,-2 4 0,-1-11 0,-3-26 0,-1-4 0,-6-16 0,-2-12 0,2-5 0,2-2 0,6 17 0,1 19 0,0-1 0,1 1 0,-1 0 0,0-1 0,0 1 0,0 0 0,0 0 0,0-1 0,0 1 0,0 0 0,0-1 0,0 1 0,1 0 0,-1 0 0,0-1 0,0 1 0,0 0 0,1 0 0,-1 0 0,0-1 0,0 1 0,1 0 0,-1 0 0,0 0 0,0 0 0,1-1 0,-1 1 0,0 0 0,0 0 0,1 0 0,-1 0 0,0 0 0,1 0 0,17 5 0,6 15 0,3 6 0,2 5 0,-5 0 0,-6-1 0,-6-1 0,-5-1 0,-4-1 0,-7-7 0,5-22 0,-1 2 0,0 0 0,0 1 0,0-1 0,0 0 0,0 0 0,0 0 0,0 0 0,0 0 0,-1 1 0,1-1 0,0 0 0,0 0 0,0 0 0,0 0 0,0 0 0,0 1 0,0-1 0,0 0 0,0 0 0,-1 0 0,1 0 0,0 0 0,0 0 0,0 0 0,0 0 0,0 0 0,0 0 0,-1 1 0,1-1 0,0 0 0,0 0 0,0 0 0,0 0 0,-1 0 0,1 0 0,0 0 0,0 0 0,0 0 0,0 0 0,0 0 0,-1 0 0,1 0 0,0-1 0,0 1 0,0 0 0,0 0 0,0 0 0,-1 0 0,1 0 0,0 0 0,0 0 0,0 0 0,0-1 0,-12-14 0,2-10 0,1-5 0,2-2 0,2 0 0,2 1 0,7 18 0,-4 13 0,1 0 0,-1 0 0,0 0 0,0-1 0,1 1 0,-1 0 0,0 0 0,0 0 0,1 0 0,-1 0 0,0 0 0,1 0 0,-1 0 0,0 0 0,1 0 0,-1 0 0,0 0 0,0 0 0,1 0 0,-1 0 0,0 0 0,1 1 0,-1-1 0,0 0 0,0 0 0,1 0 0,-1 0 0,0 0 0,0 1 0,0-1 0,1 0 0,-1 0 0,0 0 0,0 1 0,1-1 0,14 20 0,5 7 0,-2 5 0,-4 1 0,-8-16 0,-7-17 0,1 0 0,0 0 0,0 0 0,0 0 0,-1 0 0,1 1 0,0-1 0,0 0 0,0 0 0,0 0 0,0 0 0,0 0 0,0 1 0,0-1 0,0 0 0,-1 0 0,1 0 0,0 0 0,0 0 0,0 0 0,0 0 0,0 0 0,-1 1 0,1-1 0,0 0 0,0 0 0,0 0 0,0 0 0,-1 0 0,1 0 0,0 0 0,0 0 0,0 0 0,0 0 0,-1 0 0,1 0 0,0 0 0,0 0 0,0 0 0,0 0 0,-1-1 0,1 1 0,0 0 0,0 0 0,0 0 0,0 0 0,0 0 0,-1 0 0,1 0 0,0 0 0,0 0 0,0-1 0,0 1 0,0 0 0,0 0 0,0 0 0,-1 0 0,-20-27 0,-12-29 0,-3-5 0,4 0 0,7 7 0,8 8 0,6 7 0,6 7 0,3 4 0,7 8 0,-4 20 0,0-1 0,0 1 0,-1-1 0,1 0 0,0 1 0,-1-1 0,1 1 0,0-1 0,0 0 0,0 1 0,-1 0 0,1-1 0,0 1 0,0-1 0,0 1 0,0 0 0,1 0 0,20 2 0,8 9 0,3 7 0,-5 4 0,-2-1 0,-1 0 0,-6 1 0,0 0 0,-6 1 0,-3 1 0,1-4 0,-3-1 0,-1 0 0,-3 2 0,-2-9 0,0-9 0,-2-10 0,5 3 0,4 4 0,1 12 0,-1 11 0,-2 5 0,-3 3 0,-1 0 0,-2 0 0,0-2 0,-6-16 0,5-13 0,-1 0 0,1 0 0,0 0 0,0 1 0,-1-1 0,1 0 0,0 0 0,-1 0 0,1 0 0,0 1 0,-1-1 0,1 0 0,0 0 0,-1 0 0,1 0 0,0 0 0,-1 0 0,1 0 0,0 0 0,-1 0 0,1 0 0,0 0 0,-1 0 0,1 0 0,0-1 0,-1 1 0,1 0 0,0 0 0,-1 0 0,-15-20 0,1-18 0,3-10 0,2-1 0,4-8 0,3 6 0,1 5 0,2 6 0,1 41 0,-1-3 0,0 1 0,1-1 0,-1 1 0,1 0 0,-1-1 0,1 1 0,-1-1 0,1 1 0,0 0 0,-1 0 0,1-1 0,2-1 0,-4 3 0,1-1 0,1 1 0,-1-1 0,0 1 0,1 0 0,-1 0 0,0-1 0,1 1 0,-1 0 0,0 0 0,1-1 0,-1 1 0,1 0 0,-1 0 0,1 0 0,-1 0 0,0-1 0,1 1 0,-1 0 0,1 0 0,-1 0 0,1 0 0,-1 0 0,1 0 0,-1 0 0,1 0 0,0 1 0,15 13 0,2 13 0,4 7 0,-4 2 0,-3-1 0,-5-2 0,-4-2 0,-3-3 0,-2-2 0,-1 0 0,-1-2 0,0 1 0,-4-6 0,-1 0 0,-4-5 0,-5 2 0,2 0 0,-3-3 0,-2-2 0,-3-4 0,-1-3 0,-1-1 0,-2-3 0,-5 0 0,0 0 0,-5-1 0,1 0 0,1 1 0,2 0 0,2-1 0,2 1 0,1 0 0,1 0 0,1 0 0,0 0 0,4 5 0,1 0 0,4 5 0,0 0 0,4-7 0,2-7 0,4-7 0,-3-6 0,1-4 0,7 2 0,6 4 0,7 4 0,5 4 0,-2 9 0,-1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18:13:36.556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2167.36401"/>
      <inkml:brushProperty name="anchorY" value="-11463.91602"/>
      <inkml:brushProperty name="scaleFactor" value="0.5"/>
    </inkml:brush>
  </inkml:definitions>
  <inkml:trace contextRef="#ctx0" brushRef="#br0">1 248 24575,'0'0'0,"0"-4"0,5-2 0,5-4 0,5-4 0,-1-4 0,3 2 0,2-2 0,2 3 0,-3-1 0,1 3 0,0 4 0,-3-2 0,1 2 0,1-2 0,-3-4 0,1 3 0,2 1 0,2 4 0,-4-3 0,2 2 0,1 2 0,1 2 0,2 1 0,1 2 0,1 1 0,1 4 0,-5 7 0,-1 4 0,1-1 0,1 4 0,-4 1 0,1-3 0,1 2 0,-4 0 0,-4 3 0,2-4 0,1 1 0,-1 1 0,2 1 0,-3 2 0,2-4 0,2 1 0,-2 1 0,-2 0 0,0 2 0,-2 1 0,-2 1 0,-3 0 0,-2 1 0,-2 0 0,-1 0 0,0 0 0,0-1 0,-1 1 0,-4 0 0,-5 0 0,-5-5 0,0-1 0,-2 0 0,3 2 0,-2-4 0,3 1 0,-2 0 0,-1-3 0,-3-3 0,3 1 0,-1 1 0,-2 3 0,-2-2 0,-1-3 0,-1 1 0,-1 3 0,-5 2 0,-1-3 0,0 2 0,0-3 0,3-4 0,0-3 0,6 2 0,1-2 0,0 3 0,0 4 0,-2-1 0,0 2 0,3 3 0,5 2 0,5 2 0,4 1 0,2 1 0,2 1 0,2 0 0,-1-9 0,-4-21 0,0-10 0,-5-14 0,0-14 0,1 3-3823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4:16.185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3028.62402"/>
      <inkml:brushProperty name="anchorY" value="-2050.98413"/>
      <inkml:brushProperty name="scaleFactor" value="0.5"/>
    </inkml:brush>
  </inkml:definitions>
  <inkml:trace contextRef="#ctx0" brushRef="#br0">54 47 24575,'0'0'0,"4"0"0,7 0 0,4 0 0,4 0 0,3 0 0,2 0 0,1 0 0,1 0 0,0 0 0,-1 0 0,-9 0 0,-16 0 0,-10 0 0,-9 0 0,0-5 0,-3 0 0,0 0 0,-1 1 0,-2-4 0,1 1 0,-1 1 0,0 1 0,5 7 0,5 6 0,5 6 0,5 5 0,2 3 0,8-2 0,0 0 0,1 1 0,-1 1 0,4 1 0,4 0 0,-2 1 0,4 1 0,3-6 0,-3 1 0,-3 0 0,1-4 0,-3 1 0,3-5 0,-3 3 0,3-4 0,-2 2 0,2 3 0,-2 2 0,-3 3 0,3-3 0,3-4 0,-2-9 0,-2-9 0,-3-9 0,3 0 0,-3-4 0,4 2 0,-2-2 0,-1-1 0,2-2 0,4 3 0,3-1 0,-2-1 0,2 3 0,2-1 0,2-1 0,1 3 0,1-1 0,-4-2 0,-4-2 0,-10-1 0,-4-2 0,-8 4 0,-2-1 0,1 0 0,-4 4 0,2 0 0,-3 3 0,-3-2 0,2-1 0,-2 7 0,3 8 0,3 9 0,3 6 0,3 6 0,2 3 0,1 3 0,1 0 0,-4 0 0,-1 0 0,1 0 0,0-1 0,2 0 0,0 0 0,-4 0 0,1 0 0,-5-6 0,-4-4 0,-4-5 0,-3-5 0,3-8 0,-2-6 0,5-6 0,4-6 0,-1 3 0,2-2 0,3-1 0,3-1 0,-4-1 0,-3 0 0,-9-1 0,-4-1 0,-3 5 0,9 5 0,10 5 0,6 9 0,9 4 0,7 6 0,4 1 0,5 4 0,2-2 0,0-2 0,1-2 0,0-4 0,0-1 0,0-2 0,-1-1 0,0-1 0,-6 6 0,-4 4 0,-10 1 0,-5 3 0,-3 4 0,-5-2 0,-1 2 0,-4-3 0,2 2 0,2 1 0,-3-3 0,3 2 0,1 2 0,3 1 0,2-7 0,2-9 0,0-4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18:13:36.557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3269.21265"/>
      <inkml:brushProperty name="anchorY" value="-13301.18652"/>
      <inkml:brushProperty name="scaleFactor" value="0.5"/>
    </inkml:brush>
  </inkml:definitions>
  <inkml:trace contextRef="#ctx0" brushRef="#br0">570 123 24575,'0'0'0,"0"-4"0,-5-1 0,-5 0 0,-6-4 0,-3-4 0,-3-4 0,-2 2 0,-1 2 0,-1 4 0,5-2 0,1 3 0,0 2 0,-1 2 0,-6 1 0,-6 7 0,-1 5 0,1 6 0,1 0 0,8 2 0,1-2 0,1 1 0,6 1 0,-1-2 0,0-3 0,3 1 0,3 2 0,-1 2 0,3 3 0,2 2 0,2 2 0,2 0 0,2 1 0,0 0 0,6-5 0,1 0 0,4-5 0,0 1 0,-2 1 0,3-3 0,3 1 0,-1 2 0,-3 3 0,3-4 0,1-3 0,4 1 0,-2 1 0,1 3 0,1-3 0,-2 2 0,1 2 0,1-4 0,-3 2 0,2 1 0,1-3 0,2-4 0,-4 2 0,2 2 0,1-2 0,-4 2 0,2-3 0,1-3 0,2-2 0,2-3 0,1-3 0,0 5 0,2-1 0,5 9 0,0 0 0,0-2 0,-6 3 0,-1 2 0,-2-3 0,1 2 0,0-3 0,1 2 0,-4-8 0,-19-8 0,1 1 0,0 0 0,-1 0 0,1 0 0,0 0 0,0 0 0,-1 0 0,1-1 0,0 1 0,0 0 0,-1 0 0,1-1 0,0 1 0,-1 0 0,1-1 0,-1 1 0,1-1 0,1 0 0,2-18 0,-8-12 0,-4 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18:13:36.558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4485.30469"/>
      <inkml:brushProperty name="anchorY" value="-15022.97949"/>
      <inkml:brushProperty name="scaleFactor" value="0.5"/>
    </inkml:brush>
  </inkml:definitions>
  <inkml:trace contextRef="#ctx0" brushRef="#br0">107 277 24575,'0'0'0,"0"4"0,0 6 0,0 5 0,0 4 0,0 4 0,0 1 0,0 1 0,0 1 0,0-1 0,0 1 0,-4-11 0,-2-10 0,1-10 0,1-9 0,1-5 0,6-5 0,6-2 0,1 0 0,4-1 0,3 6 0,3 0 0,-2 0 0,1 5 0,1-1 0,-4 0 0,1-3 0,1 4 0,2 3 0,1 5 0,2 7 0,-4 9 0,1 1 0,-5 5 0,0 4 0,2 3 0,-3 2 0,-3 1 0,-4 1 0,-3 0 0,-1 1 0,-3-1 0,5-9 0,5-11 0,-1-11 0,5-7 0,3-2 0,2-4 0,-2-2 0,2-1 0,5-7 0,2 0 0,-3-1 0,-1 5 0,0 2 0,-5 2 0,1 4 0,-4 0 0,0 4 0,3 4 0,1 8 0,-2 7 0,1 3 0,-3 5 0,-4 3 0,-3 4 0,-3 2 0,3 1 0,-2 1 0,0 0 0,-2 1 0,0-1 0,-2 0 0,-5-5 0,-6 0 0,0 0 0,-4-4 0,-4-5 0,3 2 0,-2-4 0,-2 3 0,-2 2 0,-1-1 0,-1-3 0,-1-2 0,-1-4 0,0-1 0,0-2 0,0-1 0,0 0 0,0-1 0,1 0 0,4-4 0,0 0 0,0-1 0,0-3 0,-2-4 0,0 1 0,3-3 0,0 3 0,-1-3 0,0-2 0,-2 2 0,-1 4 0,-1 3 0,0 3 0,4-3 0,0 2 0,0 2 0,-1-5 0,5-3 0,-2 0 0,-1-2 0,4-3 0,-1-3 0,3-2 0,3-1 0,3-2 0,-1 0 0,6 5 0,6 5 0,8 0 0,5 4 0,4 4 0,2 2 0,2 2 0,1 2 0,0 6 0,0 1 0,0 4 0,-1 0 0,-5 3 0,0-1 0,-6 2 0,2 2 0,0-1 0,-2 1 0,-3 2 0,1-3 0,-3 2 0,-1 1 0,-4 2 0,-1 2 0,-1 1 0,-2 1 0,0 0 0,-1 1 0,1 0 0,-1 0 0,-4-5 0,5-5 0,5-5 0,5-5 0,6-2 0,5-3 0,2-1 0,2 1 0,-5-6 0,1 0 0,0-5 0,-5-3 0,1-4 0,-4-4 0,-3-1 0,1 3 0,-2 0 0,-2 0 0,-3-1 0,4-2 0,-2 0 0,4 4 0,0 0 0,-3-1 0,-1 0 0,-3-2 0,-1-1 0,-1-1 0,0 0 0,-2-1 0,1 0 0,4 0 0,6 5 0,5 6 0,4 4 0,3 4 0,2 4 0,-4 6 0,-4 7 0,0 0 0,-5 4 0,2 3 0,-3 3 0,-2 1 0,-3 2 0,-2-4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18:13:41.028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2167.36401"/>
      <inkml:brushProperty name="anchorY" value="-11463.91602"/>
      <inkml:brushProperty name="scaleFactor" value="0.5"/>
    </inkml:brush>
  </inkml:definitions>
  <inkml:trace contextRef="#ctx0" brushRef="#br0">1 248 24575,'0'0'0,"0"-4"0,5-2 0,5-4 0,5-4 0,-1-4 0,3 2 0,2-2 0,2 3 0,-3-1 0,1 3 0,0 4 0,-3-2 0,1 2 0,1-2 0,-3-4 0,1 3 0,2 1 0,2 4 0,-4-3 0,2 2 0,1 2 0,1 2 0,2 1 0,1 2 0,1 1 0,1 4 0,-5 7 0,-1 4 0,1-1 0,1 4 0,-4 1 0,1-3 0,1 2 0,-4 0 0,-4 3 0,2-4 0,1 1 0,-1 1 0,2 1 0,-3 2 0,2-4 0,2 1 0,-2 1 0,-2 0 0,0 2 0,-2 1 0,-2 1 0,-3 0 0,-2 1 0,-2 0 0,-1 0 0,0 0 0,0-1 0,-1 1 0,-4 0 0,-5 0 0,-5-5 0,0-1 0,-2 0 0,3 2 0,-2-4 0,3 1 0,-2 0 0,-1-3 0,-3-3 0,3 1 0,-1 1 0,-2 3 0,-2-2 0,-1-3 0,-1 1 0,-1 3 0,-5 2 0,-1-3 0,0 2 0,0-3 0,3-4 0,0-3 0,6 2 0,1-2 0,0 3 0,0 4 0,-2-1 0,0 2 0,3 3 0,5 2 0,5 2 0,4 1 0,2 1 0,2 1 0,2 0 0,-1-9 0,-4-21 0,0-10 0,-5-14 0,0-14 0,1 3-3823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18:13:41.029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3269.21265"/>
      <inkml:brushProperty name="anchorY" value="-13301.18652"/>
      <inkml:brushProperty name="scaleFactor" value="0.5"/>
    </inkml:brush>
  </inkml:definitions>
  <inkml:trace contextRef="#ctx0" brushRef="#br0">570 123 24575,'0'0'0,"0"-4"0,-5-1 0,-5 0 0,-6-4 0,-3-4 0,-3-4 0,-2 2 0,-1 2 0,-1 4 0,5-2 0,1 3 0,0 2 0,-1 2 0,-6 1 0,-6 7 0,-1 5 0,1 6 0,1 0 0,8 2 0,1-2 0,1 1 0,6 1 0,-1-2 0,0-3 0,3 1 0,3 2 0,-1 2 0,3 3 0,2 2 0,2 2 0,2 0 0,2 1 0,0 0 0,6-5 0,1 0 0,4-5 0,0 1 0,-2 1 0,3-3 0,3 1 0,-1 2 0,-3 3 0,3-4 0,1-3 0,4 1 0,-2 1 0,1 3 0,1-3 0,-2 2 0,1 2 0,1-4 0,-3 2 0,2 1 0,1-3 0,2-4 0,-4 2 0,2 2 0,1-2 0,-4 2 0,2-3 0,1-3 0,2-2 0,2-3 0,1-3 0,0 5 0,2-1 0,5 9 0,0 0 0,0-2 0,-6 3 0,-1 2 0,-2-3 0,1 2 0,0-3 0,1 2 0,-4-8 0,-19-8 0,1 1 0,0 0 0,-1 0 0,1 0 0,0 0 0,0 0 0,-1 0 0,1-1 0,0 1 0,0 0 0,-1 0 0,1-1 0,0 1 0,-1 0 0,1-1 0,-1 1 0,1-1 0,1 0 0,2-18 0,-8-12 0,-4 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18:13:41.030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4485.30469"/>
      <inkml:brushProperty name="anchorY" value="-15022.97949"/>
      <inkml:brushProperty name="scaleFactor" value="0.5"/>
    </inkml:brush>
  </inkml:definitions>
  <inkml:trace contextRef="#ctx0" brushRef="#br0">107 277 24575,'0'0'0,"0"4"0,0 6 0,0 5 0,0 4 0,0 4 0,0 1 0,0 1 0,0 1 0,0-1 0,0 1 0,-4-11 0,-2-10 0,1-10 0,1-9 0,1-5 0,6-5 0,6-2 0,1 0 0,4-1 0,3 6 0,3 0 0,-2 0 0,1 5 0,1-1 0,-4 0 0,1-3 0,1 4 0,2 3 0,1 5 0,2 7 0,-4 9 0,1 1 0,-5 5 0,0 4 0,2 3 0,-3 2 0,-3 1 0,-4 1 0,-3 0 0,-1 1 0,-3-1 0,5-9 0,5-11 0,-1-11 0,5-7 0,3-2 0,2-4 0,-2-2 0,2-1 0,5-7 0,2 0 0,-3-1 0,-1 5 0,0 2 0,-5 2 0,1 4 0,-4 0 0,0 4 0,3 4 0,1 8 0,-2 7 0,1 3 0,-3 5 0,-4 3 0,-3 4 0,-3 2 0,3 1 0,-2 1 0,0 0 0,-2 1 0,0-1 0,-2 0 0,-5-5 0,-6 0 0,0 0 0,-4-4 0,-4-5 0,3 2 0,-2-4 0,-2 3 0,-2 2 0,-1-1 0,-1-3 0,-1-2 0,-1-4 0,0-1 0,0-2 0,0-1 0,0 0 0,0-1 0,1 0 0,4-4 0,0 0 0,0-1 0,0-3 0,-2-4 0,0 1 0,3-3 0,0 3 0,-1-3 0,0-2 0,-2 2 0,-1 4 0,-1 3 0,0 3 0,4-3 0,0 2 0,0 2 0,-1-5 0,5-3 0,-2 0 0,-1-2 0,4-3 0,-1-3 0,3-2 0,3-1 0,3-2 0,-1 0 0,6 5 0,6 5 0,8 0 0,5 4 0,4 4 0,2 2 0,2 2 0,1 2 0,0 6 0,0 1 0,0 4 0,-1 0 0,-5 3 0,0-1 0,-6 2 0,2 2 0,0-1 0,-2 1 0,-3 2 0,1-3 0,-3 2 0,-1 1 0,-4 2 0,-1 2 0,-1 1 0,-2 1 0,0 0 0,-1 1 0,1 0 0,-1 0 0,-4-5 0,5-5 0,5-5 0,5-5 0,6-2 0,5-3 0,2-1 0,2 1 0,-5-6 0,1 0 0,0-5 0,-5-3 0,1-4 0,-4-4 0,-3-1 0,1 3 0,-2 0 0,-2 0 0,-3-1 0,4-2 0,-2 0 0,4 4 0,0 0 0,-3-1 0,-1 0 0,-3-2 0,-1-1 0,-1-1 0,0 0 0,-2-1 0,1 0 0,4 0 0,6 5 0,5 6 0,4 4 0,3 4 0,2 4 0,-4 6 0,-4 7 0,0 0 0,-5 4 0,2 3 0,-3 3 0,-2 1 0,-3 2 0,-2-4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9:00.847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1970.8291"/>
      <inkml:brushProperty name="anchorY" value="-30426.86328"/>
      <inkml:brushProperty name="scaleFactor" value="0.5"/>
    </inkml:brush>
  </inkml:definitions>
  <inkml:trace contextRef="#ctx0" brushRef="#br0">0 175 24575,'0'0'0,"5"-4"0,5-2 0,5 1 0,-1-4 0,3 1 0,2-4 0,2 2 0,-3-3 0,1 1 0,0 3 0,-3-2 0,1 2 0,1-3 0,2-3 0,1 2 0,2 2 0,1 4 0,1 2 0,-1 2 0,1 2 0,0 1 0,0 1 0,-5 4 0,0 1 0,-5 4 0,0-1 0,-3 5 0,1 2 0,-2 3 0,-3 3 0,2 1 0,-1 1 0,-2 1 0,-3 1 0,-1-1 0,-1 0 0,-2 0 0,0 0 0,0 0 0,0-1 0,-1 1 0,1 0 0,-5 0 0,-1-1 0,-4 1 0,1-1 0,-4-4 0,-3 0 0,-3-1 0,-3-3 0,4 1 0,-1 0 0,-1-2 0,-1 1 0,-2-4 0,0-2 0,4 1 0,0-2 0,-1 3 0,-1-2 0,-1-2 0,-1-3 0,0-1 0,-2-3 0,6 5 0,-1-1 0,0 0 0,-1 3 0,4 5 0,4 3 0,5 4 0,-2-2 0,2 1 0,3 1 0,1 1 0,2-8 0,0-10 0,2-14 0,0-8 0,1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9:02.933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3010.08496"/>
      <inkml:brushProperty name="anchorY" value="-32104.22266"/>
      <inkml:brushProperty name="scaleFactor" value="0.5"/>
    </inkml:brush>
  </inkml:definitions>
  <inkml:trace contextRef="#ctx0" brushRef="#br0">546 227 24575,'0'0'0,"-4"-4"0,-7-2 0,-4 1 0,-4-4 0,-3-4 0,-2-4 0,-1 1 0,-1-1 0,5-3 0,0 4 0,1-1 0,4-1 0,-1-2 0,0 3 0,-3 4 0,-1 4 0,-2 3 0,0 3 0,-2 3 0,0 0 0,1 6 0,-1 0 0,4 4 0,6 5 0,1 4 0,-2-3 0,3 2 0,4 2 0,2 1 0,3 1 0,2 2 0,2 0 0,0 1 0,0 0 0,1 0 0,0 0 0,4-5 0,0 4 0,5 1 0,5 1 0,3-1 0,-2 1 0,-3 0 0,2-6 0,1 0 0,-3 0 0,2-5 0,-2 2 0,1 1 0,3-4 0,-3 2 0,2-3 0,-3 2 0,1-4 0,-2 3 0,2 1 0,6 4 0,4 2 0,2-3 0,-4 1 0,0-5 0,0 2 0,-1-4 0,-3 2 0,-5 2 0,1-3 0,1-2 0,-2 1 0,-9-7 0,-7-12 0,-3-8 0,-6-2 0,-4-7 0,1 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9:08.720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1900.22949"/>
      <inkml:brushProperty name="anchorY" value="-31648.22461"/>
      <inkml:brushProperty name="scaleFactor" value="0.5"/>
    </inkml:brush>
  </inkml:definitions>
  <inkml:trace contextRef="#ctx0" brushRef="#br0">153 0 24575,'0'0'0,"-4"5"0,-2 5 0,1 6 0,1 3 0,1 3 0,1 2 0,1 6 0,0 1 0,6 4 0,5 0 0,1-1 0,-2-3 0,-2-2 0,3-7 0,-1-1 0,2-1 0,-1-10 0,-10-11 0,0 1 0,1 0 0,-1 0 0,0 1 0,0-1 0,1 0 0,-1 0 0,0 0 0,1 0 0,-1 0 0,0 0 0,0 0 0,1 0 0,-1 0 0,0 0 0,0 0 0,1-1 0,-1 1 0,0 0 0,0 0 0,1 0 0,-1 0 0,0 0 0,0 0 0,1-1 0,-1 1 0,0 0 0,0 0 0,0 0 0,1 0 0,-1-1 0,0 1 0,0 0 0,6-13 0,-2-8 0,-7 2 0,-2-3 0,1-1 0,-1 0 0,2-6 0,-5 5 0,2-1 0,0 1 0,1 1 0,-3 4 0,1 0 0,1 0 0,2-1 0,1-2 0,6 4 0,2 10 0,14 13 0,6 15 0,3 17 0,7 18 0,-5 2 0,-1 2 0,-8-6 0,-1-7 0,0-7 0,-5-7 0,-4-3 0,-4-4 0,-3-1 0,-2-10 0,-2-11 0,-1-10 0,1-12 0,-1-21 0,0-5 0,1 0 0,-1 3 0,1 4 0,0 5 0,-5 4 0,-5-3 0,0 2 0,1 15 0,12 32 0,22 56 0,2 14 0,5 17 0,0-3 0,-1-15 0,-6-17 0,-8-16 0,-5-12 0,-11-42 0,-1 1 0,0 1 0,0 0 0,1 0 0,-1 0 0,0-1 0,1 1 0,-1 0 0,1-1 0,-1 1 0,1 0 0,-1-1 0,1 1 0,-1 0 0,1-1 0,0 1 0,-1-1 0,1 1 0,1 0 0,-2 0 0,0-1 0,0 0 0,0 0 0,1 0 0,-1 0 0,0 0 0,1 0 0,-1 0 0,0 0 0,0 0 0,1 0 0,-1-1 0,0 1 0,0 0 0,1 0 0,-1 0 0,0 0 0,0 0 0,1 0 0,-1-1 0,0 1 0,0 0 0,1 0 0,-1 0 0,0-1 0,0 1 0,0 0 0,0 0 0,0 0 0,1-1 0,-1 1 0,0 0 0,0-1 0,0 1 0,0 0 0,0 0 0,0-1 0,6-26 0,-3-9 0,-1-3 0,-2 1 0,0 2 0,0 3 0,-1 4 0,1 1 0,0 3 0,-1 0 0,1 10 0,0 11 0,0 11 0,0-8 0,-5-9 0,0-6 0,-5-11 0,1-8 0,1-6 0,2-5 0,7 1 0,2 5 0,1 4 0,4 9 0,1 4 0,3 6 0,4 7 0,-2 9 0,2 13 0,2 7 0,3 21 0,-4 8 0,-4 0 0,-4-2 0,-3-6 0,-8-9 0,-7-5 0,-6-4 0,0-11 0,2-9 0,3-15 0,3-13 0,4-5 0,1-3 0,1-4 0,2 1 0,-1 3 0,1 2 0,4 7 0,-4 26 0,-1-1 0,0-1 0,0 1 0,1-1 0,-1 1 0,0-1 0,0 1 0,1 0 0,-1-1 0,0 1 0,1-1 0,-1 1 0,1 0 0,-1-1 0,0 1 0,1 0 0,-1-1 0,1 1 0,-1 0 0,1 0 0,-1 0 0,1-1 0,-1 1 0,2 0 0,8 4 0,-1 16 0,3 6 0,-2 4 0,-2 6 0,-2 0 0,-3-1 0,-1-18 0,-1-12 0,-1-13 0,4-14 0,6 0 0,0-4 0,-1 0 0,3 5 0,-2 0 0,3 5 0,-3 0 0,4 4 0,1 3 0,4 8 0,2 3 0,2 7 0,-4 10 0,-4 4 0,-4 4 0,-10-4 0,-3-10 0,-8-10 0,-4-16 0,-5-7 0,2-6 0,3-2 0,3-2 0,5 2 0,-2 0 0,1 2 0,-3 5 0,-4 5 0,14 18 0,-1-2 0,0 0 0,0 0 0,0 0 0,1-1 0,-1 1 0,0 0 0,0 0 0,0 1 0,1-1 0,-1 0 0,0 0 0,0 0 0,0 0 0,1 1 0,-1-1 0,0 0 0,0 1 0,1-1 0,-2 1 0,-18 9 0,-3 8 0,4 4 0,-1-3 0,0 2 0,3 1 0,0 0 0,-1 1 0,-2 1 0,4 0 0,3 1 0,4-1 0,8-4 0,9-5 0,11-5 0,15-9 0,5-9 0,5-11 0,-2-1 0,-8-3 0,-4-2 0,-8 1 0,-3 3 0,-6 11 0,-5 10 0,-3 14 0,-2 7 0,-8 6 0,0 2 0,-11 5 0,-4-1 0,-3 0 0,2-2 0,-1-2 0,0-7 0,5-1 0,14-21 0,10-10 0,8-9 0,6-5 0,-11 16 0,-10 9 0,0-1 0,0 0 0,0 0 0,0 0 0,1 0 0,-1 0 0,0 0 0,0 0 0,0 0 0,0 0 0,0 0 0,1 1 0,-1-1 0,0 0 0,0 0 0,0 0 0,0 0 0,0 0 0,0 0 0,0 1 0,0-1 0,1 0 0,-1 0 0,0 0 0,0 0 0,0 0 0,0 1 0,0-1 0,0 0 0,0 0 0,0 0 0,0 0 0,0 0 0,0 1 0,0-1 0,0 0 0,0 0 0,0 0 0,0 0 0,0 1 0,0-1 0,0 0 0,0 0 0,0 0 0,-1 0 0,1 0 0,0 0 0,0 1 0,0-1 0,0 0 0,0 0 0,0 0 0,-1 0 0,-12 22 0,-7 3 0,-6 3 0,-3 0 0,0 0 0,1-1 0,-10 0 0,2-6 0,0-6 0,2-5 0,3-5 0,3-3 0,1-1 0,-3-2 0,-5 0 0,-9 0 0,-5-5 0,3-5 0,-2-4 0,6 0 0,4-2 0,10-2 0,3-2 0,4 3 0,5 0 0,4-2 0,5 0 0,4-3 0,2 0 0,1-1 0,1 0 0,4 4 0,1 1 0,0-1 0,4 4 0,3-1 0,4 4 0,-1-2 0,1 4 0,2 2 0,2 4 0,2 2 0,0 1 0,1 6 0,1 2 0,-5 4 0,0 5 0,0 4 0,1 2 0,-4 3 0,1 0 0,-5 2 0,-3-1 0,-3 1 0,-3-1 0,-7-5 0,-7-5 0,-1-10 0,1-9 0,-3-4 0,2-1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9:10.009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3082.66406"/>
      <inkml:brushProperty name="anchorY" value="-33153.45313"/>
      <inkml:brushProperty name="scaleFactor" value="0.5"/>
    </inkml:brush>
  </inkml:definitions>
  <inkml:trace contextRef="#ctx0" brushRef="#br0">1 1 24575,'0'0'0,"0"4"0,0 7 0,0 4 0,0 4 0,0 3 0,0 2 0,0 2 0,5-6 0,0 1 0,0-1 0,-1 2 0,-1 0 0,-1 1 0,-1 0 0,-1 2 0,0-1 0,0 1 0,0 0 0,0 0 0,5-5 0,0-1 0,0 1 0,4-4 0,-1 0 0,4 2 0,-2 1 0,-1 3 0,2-5 0,-2 2 0,-2 0 0,3-3 0,-2 1 0,3-4 0,-1 2 0,3 1 0,3-2 0,-2 2 0,2-4 0,-3 3 0,2 1 0,2-2 0,-3-3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9:14.368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4370.8125"/>
      <inkml:brushProperty name="anchorY" value="-34946.21484"/>
      <inkml:brushProperty name="scaleFactor" value="0.5"/>
    </inkml:brush>
  </inkml:definitions>
  <inkml:trace contextRef="#ctx0" brushRef="#br0">472 102 24575,'0'0'0,"4"0"0,7 0 0,4-6 0,-1-4 0,3 0 0,2 1 0,3-3 0,0 1 0,7-1 0,0 1 0,1 2 0,0 4 0,2 1 0,0 2 0,-1 1 0,-1 1 0,3 1 0,-2-1 0,0 1 0,-2-1 0,-2 0 0,0 0 0,-2 5 0,0 1 0,-1-1 0,-4 3 0,-1 1 0,0 2 0,2 5 0,0-3 0,2-1 0,0-4 0,-3 2 0,-1-2 0,1-2 0,-4 3 0,1-1 0,1 3 0,1 3 0,-3 4 0,2-2 0,1-3 0,-4 1 0,-3 2 0,1-3 0,-3 3 0,2-4 0,-2 2 0,3 3 0,-3 1 0,-1 4 0,1-4 0,-1 0 0,-2 2 0,-2 1 0,-2 1 0,-2 1 0,0 1 0,-1 1 0,-1-1 0,1 1 0,0 0 0,-1 0 0,1 0 0,-5 0 0,-5-5 0,0-1 0,-4-4 0,2 0 0,-3-3 0,-2-4 0,-3 3 0,-1 2 0,-3-2 0,5 4 0,-1-3 0,-5-3 0,4 3 0,-1-3 0,0-2 0,-1-2 0,0-2 0,-1-2 0,0 0 0,0-1 0,-1-1 0,0 1 0,0-1 0,1 6 0,-1 0 0,0 0 0,0-1 0,1-1 0,-1-1 0,1-1 0,-1-1 0,0 0 0,0 0 0,1 0 0,-1 5 0,1-1 0,-1 6 0,0 4 0,1-1 0,-6 3 0,0-2 0,1 1 0,0 2 0,-9-2 0,2 1 0,0-3 0,2-3 0,3 1 0,3-2 0,2-2 0,5 3 0,2-3 0,0 0 0,-1-3 0,-2 4 0,0 4 0,-1-1 0,-1-2 0,-1-2 0,5 3 0,0-3 0,0 4 0,0-1 0,-2-2 0,4 2 0,5-11 0,3-7 0,5-7 0,3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4:19.700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1792.06506"/>
      <inkml:brushProperty name="anchorY" value="-3406.0105"/>
      <inkml:brushProperty name="scaleFactor" value="0.5"/>
    </inkml:brush>
  </inkml:definitions>
  <inkml:trace contextRef="#ctx0" brushRef="#br0">51 23 24575,'0'0'0,"4"0"0,7 0 0,4-5 0,4 0 0,4 0 0,1 1 0,1 1 0,-4 6 0,-1 6 0,1 0 0,0 5 0,1 4 0,1-3 0,1-2 0,0 0 0,0-2 0,-4 2 0,-5 2 0,0-2 0,1-2 0,-3 1 0,-4 3 0,-2 2 0,-3 4 0,-2 1 0,-6-3 0,-2 0 0,-4 1 0,-5-4 0,-4-4 0,-2-4 0,-3 2 0,-1-3 0,0-1 0,0-2 0,4 3 0,1-1 0,0 0 0,-1-2 0,-1-1 0,0-1 0,-2-2 0,0 1 0,-1-2 0,0 1 0,1 0 0,4 5 0,5 4 0,5 6 0,5-1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9:32.771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2883.19824"/>
      <inkml:brushProperty name="anchorY" value="-35000.33594"/>
      <inkml:brushProperty name="scaleFactor" value="0.5"/>
    </inkml:brush>
  </inkml:definitions>
  <inkml:trace contextRef="#ctx0" brushRef="#br0">864 620 24575,'0'0'0,"0"-4"0,0-7 0,0-4 0,0-4 0,0-3 0,-5-2 0,0-1 0,-5-1 0,0 0 0,-3 1 0,2 0 0,2 0 0,-2 0 0,-3 0 0,2 0 0,2 1 0,-2-1 0,-3 5 0,2 1 0,-2-1 0,2 0 0,-1 3 0,2-1 0,-2 0 0,-2 3 0,3-2 0,-3-1 0,-2 3 0,3-1 0,-2 3 0,-1 3 0,-2 4 0,-1 2 0,-2 2 0,-1 2 0,-1 0 0,0 0 0,0 1 0,0 0 0,0-1 0,0 0 0,0 1 0,1-1 0,4 5 0,0 5 0,1 5 0,-2 4 0,5 3 0,3 2 0,0 1 0,-2-4 0,2 0 0,3-1 0,-2-3 0,3 0 0,2 1 0,2 1 0,-3 2 0,1 2 0,2 1 0,1 0 0,1 1 0,2 0 0,0 0 0,-4 0 0,0 0 0,1 0 0,0-1 0,1 1 0,1-1 0,1 1 0,1 0 0,0 0 0,0-1 0,0 1 0,1-1 0,-1 1 0,0 0 0,0 0 0,0-1 0,0 1 0,0-1 0,0 1 0,0 0 0,0-1 0,0 1 0,5 0 0,0-1 0,5-4 0,-1 0 0,-1-1 0,-2 2 0,-2 1 0,3 0 0,4 2 0,0 0 0,-2 1 0,-3 0 0,-1-1 0,2-4 0,5 0 0,3 0 0,-1 0 0,3-3 0,2 1 0,-4 1 0,2-4 0,2 1 0,1 2 0,-3 1 0,1-2 0,1 1 0,-3 1 0,-4 1 0,0 2 0,-2 1 0,2-4 0,-7-9 0,-2-11 0,-3-8 0,-5-7 0,-7-6 0,1-2 0,-4-2 0,2-1 0,3 1 0,-3 5 0,4 0 0,-4 1 0,3-1 0,2-1 0,2-1 0,2 0 0,-3-1 0,2-1 0,0 0 0,-4-5 0,-3 1 0,0-1 0,2 1 0,3 1 0,2 1 0,3 2 0,0-1 0,2 2 0,0-1 0,1 1 0,-1-1 0,1 1 0,-1-1 0,0 1 0,0-1 0,-4 5 0,-1 1 0,0-1 0,0 0 0,2-2 0,1-1 0,1 0 0,1-1 0,0-1 0,0 0 0,0 0 0,0 0 0,1 1 0,-1-1 0,0 0 0,0 0 0,0 1 0,0-1 0,0 0 0,0 1 0,0-1 0,0 0 0,0 1 0,0-1 0,0 0 0,0 1 0,0-1 0,0 0 0,5 6 0,5 9 0,5 10 0,-1 10 0,3 11 0,2 6 0,2 3 0,-3 5 0,-4 5 0,-5-2 0,2-6 0,-3-4 0,-2-3 0,-2-1 0,-2-1 0,-1 0 0,-1 1 0,0 4 0,0 1 0,-1 0 0,1 0 0,0-1 0,-1-2 0,1 0 0,0 4 0,0 0 0,0 0 0,0-2 0,0 0 0,0-2 0,0 0 0,0-1 0,0-1 0,0 1 0,0-1 0,0 1 0,0-1 0,0 1 0,5-5 0,0-1 0,0 1 0,4-5 0,-1 2 0,-1 0 0,-2 3 0,-1 1 0,-2 2 0,4-4 0,-1 0 0,5 1 0,-1 1 0,-1 1 0,-2 1 0,2-4 0,0 0 0,-2 1 0,-2-9 0,-1-9 0,-1-10 0,-2-6 0,0-6 0,0-4 0,0-2 0,-1 0 0,1 0 0,0-5 0,0-5 0,0 0 0,0 2 0,0 2 0,0 2 0,0 2 0,0 2 0,0 1 0,0 1 0,0 0 0,0-1 0,0 1 0,5 5 0,0-1 0,0 1 0,-1-1 0,-1-2 0,4-1 0,-1-1 0,-1 0 0,-1 0 0,4-1 0,-1 0 0,-1 0 0,3 5 0,-1 0 0,-1 1 0,-3-2 0,0 0 0,-3-2 0,0-1 0,-1 0 0,0-1 0,0 1 0,-1-1 0,1 0 0,0 0 0,0 0 0,0 0 0,0 1 0,-5 9 0,0 10 0,-5 11 0,1 7 0,1 7 0,-3-1 0,2 2 0,1 0 0,3 2 0,2 0 0,1 1 0,2 5 0,-1 6 0,2 0 0,-1-1 0,5 8 0,1-2 0,4-3 0,-1-2 0,4-4 0,-2-2 0,-2-3 0,-2-1 0,-3-1 0,3 0 0,4 1 0,4-1 0,-1 0 0,3 0 0,2-4 0,-4-1 0,2 6 0,-3 0 0,-4 2 0,-3 0 0,-3 0 0,-3-1 0,0-1 0,-2 1 0,1-1 0,-1-1 0,1 1 0,-1 0 0,1-1 0,0 1 0,0-1 0,0 1 0,0 0 0,0-1 0,0 1 0,-5-5 0,-5-5 0,-5-6 0,1-8 0,2-9 0,3-7 0,3-4 0,2-4 0,3-2 0,0-2 0,2 1 0,-1 0 0,1 0 0,-1 1 0,1 0 0,-1 0 0,0 0 0,0 0 0,0 1 0,0-1 0,0 1 0,0-1 0,0 0 0,0 1 0,0-1 0,0 1 0,0-1 0,0 0 0,0 0 0,0 1 0,0-1 0,0 1 0,0-6 0,0 0 0,0-4 0,0 0 0,0 1 0,0 2 0,0 2 0,0 2 0,0 2 0,0 0 0,-5 5 0,0 1 0,0 0 0,-4-1 0,-4 3 0,1 0 0,-3-2 0,-3-1 0,-2-1 0,3-2 0,-1 4 0,-2-1 0,0 0 0,-3 0 0,0-2 0,4-1 0,0 4 0,-1 0 0,-1-1 0,4-1 0,9 4 0,10 4 0,7 5 0,8 2 0,4 4 0,4 1 0,1 6 0,0 1 0,1 0 0,-6 4 0,-1-2 0,1 0 0,0-3 0,-4 4 0,0-2 0,-3 4 0,1 3 0,1 4 0,3 3 0,2-3 0,-4 1 0,-3 1 0,0-4 0,-3 2 0,2-5 0,-3 2 0,-2 1 0,3 3 0,-3 2 0,-2 1 0,4-3 0,-2 1 0,3-5 0,-1 1 0,-2 1 0,-2 1 0,-3 3 0,-1 2 0,-1 0 0,-1 2 0,0 0 0,-1 0 0,1 0 0,0 0 0,-1 0 0,1-1 0,0 1 0,-5 0 0,0-1 0,-5-4 0,1 0 0,1-1 0,-3 2 0,2 1 0,2 0 0,-3-3 0,1 0 0,3 1 0,-4 0 0,1 2 0,3 1 0,-4-4 0,2 0 0,-4 1 0,2 1 0,-3 1 0,-3 1 0,3 0 0,2 2 0,-2-6 0,3 1 0,-3 0 0,3 1 0,-3-4 0,2 1 0,2 0 0,-2-3 0,-2-3 0,1-9 0,2-13 0,3-8 0,2-6 0,3-3 0,1 0 0,1-1 0,0 1 0,1 0 0,4 1 0,1 0 0,4-3 0,4 4 0,4 0 0,-1 2 0,1-1 0,2 6 0,-4-1 0,-4 0 0,1-1 0,-2-1 0,-4-2 0,-2-1 0,-2 0 0,-2-1 0,-1 0 0,0 1 0,-1-1 0,1 0 0,-1 0 0,1 0 0,0 1 0,0-1 0,0 0 0,-5 1 0,0-1 0,0 0 0,1 1 0,1-1 0,1 0 0,6 11 0,-5 15 0,1-1 0,0 0 0,1 0 0,-1 0 0,0 0 0,0 0 0,0 0 0,0 0 0,0 0 0,0 0 0,1 0 0,-1 0 0,0 0 0,0 0 0,0 0 0,0 0 0,0 0 0,1 0 0,-1 0 0,0 0 0,0 0 0,0 0 0,0 0 0,0 0 0,0 0 0,1 0 0,-1 0 0,0 0 0,0 0 0,0 0 0,0 0 0,0 0 0,0 0 0,0 0 0,1 1 0,-1-1 0,0 0 0,0 0 0,0 0 0,0 0 0,0 0 0,0 0 0,0 1 0,0-1 0,0 0 0,0 0 0,0 0 0,0 0 0,0 0 0,0 0 0,0 1 0,0-1 0,0 0 0,0 0 0,0 0 0,0 0 0,0 1 0,5 14 0,-1 19 0,0 14 0,-2 7 0,-1 3 0,-5 0 0,-1-7 0,-5-1 0,-4-7 0,0-6 0,3-5 0,-2-4 0,-3-2 0,3-1 0,-3-2 0,4 1 0,2-1 0,-1 1 0,2 0 0,2 1 0,-3-1 0,2 1 0,2-1 0,1 1 0,2 0 0,2 0 0,0-1 0,1 1 0,1 0 0,-1-1 0,0 1 0,0 0 0,1-1 0,-1 1 0,0 0 0,0-11 0,5-9 0,5-10 0,5-9 0,4-1 0,3-3 0,2 2 0,-4-2 0,1 0 0,0 2 0,0 4 0,-4-1 0,1 4 0,-4-4 0,1 3 0,2-2 0,2 1 0,1 3 0,3 2 0,-4-2 0,0 0 0,1 3 0,1-5 0,1 3 0,1 0 0,1 2 0,0 2 0,1 2 0,-5-5 0,0 1 0,-5-5 0,0 1 0,-3 6 0,-8 3 0,-14 6 0,-16 6 0,-17 5 0,-4 4 0,-4 2 0,-1 2 0,5 1 0,5-1 0,6 1 0,10 0 0,26-26 0,-1 2 0,0-1 0,0 0 0,0 1 0,0-1 0,1 1 0,-1-1 0,0 1 0,1-1 0,0 1 0,-1 0 0,1 1 0,0-3 0,0 0 0,0 1 0,0-1 0,0 1 0,0-1 0,0 1 0,1-1 0,-1 1 0,0-1 0,0 0 0,0 1 0,1-1 0,-1 1 0,0-1 0,1 1 0,-1-1 0,0 0 0,1 1 0,-1-1 0,0 0 0,1 1 0,-1-1 0,1 0 0,-1 0 0,1 1 0,-1-1 0,0 0 0,1 0 0,0 0 0,29 0 0,7-10 0,13-6 0,-1-6 0,-3 2 0,-5-1 0,-5 0 0,-5-2 0,-4 0 0,-1-1 0,3 0 0,0-1 0,-6 1 0,0 4 0,-1 5 0,0 0 0,-9 9 0,-14 7 0,1-1 0,1 0 0,-1 0 0,0-1 0,0 1 0,0 0 0,0 0 0,0 0 0,0 0 0,0 0 0,0 0 0,0 0 0,0 0 0,1 0 0,-1 0 0,0 0 0,0 0 0,0 0 0,0 0 0,0 0 0,0 0 0,0 0 0,0 0 0,0 0 0,0 0 0,1 0 0,-1 0 0,0 0 0,0 0 0,0 0 0,0 0 0,0 0 0,0 1 0,0-1 0,0 0 0,0 0 0,0 0 0,0 0 0,1 0 0,-1 0 0,0 0 0,0 0 0,0 0 0,0 0 0,0 0 0,0 0 0,0 1 0,0-1 0,0 0 0,0 0 0,0 0 0,0 0 0,0 0 0,0 0 0,0 0 0,0 0 0,0 0 0,0 1 0,0-1 0,0 0 0,0 0 0,-12 10 0,-7 2 0,-6-1 0,-13 3 0,-6 2 0,1-2 0,7 3 0,4-4 0,9 2 0,3-3 0,6-13 0,15 0 0,-1 0 0,0 1 0,0-1 0,-1 1 0,1-1 0,0 1 0,0-1 0,0 1 0,0-1 0,0 1 0,0-1 0,0 0 0,0 1 0,0-1 0,0 1 0,0-1 0,0 1 0,0-1 0,0 1 0,0-1 0,0 0 0,1 0 0,14-31 0,13-9 0,14-3 0,13-9 0,4 4 0,7 4 0,-11 6 0,-9 6 0,-7 8 0,-12 4 0,-19 11 0,-9 9 0,1 1 0,0-1 0,0 1 0,-1 0 0,1-1 0,0 1 0,0 0 0,-1 0 0,1-1 0,0 1 0,-1 0 0,1 0 0,0 0 0,-1-1 0,1 1 0,0 0 0,-1 0 0,1 0 0,-1 0 0,1 0 0,0 0 0,-1 0 0,1 0 0,-1 0 0,1 0 0,0 0 0,-1 0 0,0 0 0,-25 4 0,-16 8 0,-9 10 0,-9 10 0,-7 7 0,1 1 0,8-2 0,8-2 0,13-4 0,8-8 0,5-7 0,23-18 0,1 1 0,-1 1 0,0-1 0,0 0 0,0 0 0,0 1 0,1-1 0,-1 0 0,0 0 0,0 0 0,0 0 0,0 0 0,0 0 0,0 0 0,1 0 0,-1 0 0,-2-1 0,4-1 0,-1 2 0,-1-1 0,1 0 0,0 0 0,-1 0 0,1 0 0,0 0 0,-1 1 0,1-1 0,0 0 0,0 0 0,0 0 0,0 0 0,0 0 0,0 0 0,0 0 0,0 0 0,1 0 0,-1-1 0,14-36 0,14-11 0,24-15 0,14-3 0,18-15 0,0 3 0,-8 10 0,-17 10 0,-29 27 0,-24 23 0,-7 6 0,-12 13 0,-15 16 0,-7 3 0,-2 8 0,1 4 0,-7-1 0,2 2 0,-2-3 0,8-3 0,3-9 0,5-3 0,26-25 0,0 1 0,0 1 0,0-1 0,0 1 0,0-1 0,0 1 0,0-1 0,0 0 0,0 0 0,-1 1 0,1-1 0,0 0 0,0 0 0,0 0 0,-1 0 0,0-1 0,1 2 0,0-1 0,0 0 0,1-1 0,-1 1 0,0 0 0,0-1 0,0 1 0,1 0 0,-1-1 0,0 1 0,1-1 0,-1 1 0,0-1 0,1 0 0,-1 1 0,1-1 0,-1 0 0,0-1 0,-3-16 0,10-7 0,3-2 0,5 3 0,4 6 0,-1 0 0,-4 1 0,-4-2 0,-3-1 0,-7 3 0,-8 4 0,-6 8 0,-4 5 0,-4 7 0,3 7 0,-1 4 0,0-6 0,4-8 0,4-9 0,5-13 0,13-10 0,8 0 0,7-1 0,-1 1 0,1 1 0,2 6 0,1 5 0,1 6 0,0 5 0,-4-2 0,-1 1 0,1 1 0,1 2 0,0 1 0,2 1 0,6 6 0,0 0 0,1 1 0,-1-2 0,-1 0 0,-1-2 0,-2-1 0,1-1 0,-2 5 0,1 5 0,-1 0 0,1-1 0,-5 3 0,-1 2 0,1 4 0,0 3 0,1-3 0,-3 1 0,1-4 0,-5 1 0,2 1 0,0-3 0,-2 2 0,2 1 0,-4 3 0,3-3 0,-4 1 0,-2 0 0,2 3 0,2 1 0,-1 1 0,3 1 0,-3 0 0,-2 1 0,-4 0 0,-7 0 0,-7 0 0,-1 0 0,-6-5 0,-2-5 0,-4-1 0,-1-3 0,2 1 0,1-2 0,-2 2 0,0-2 0,-1-2 0,-1-2 0,-1-3 0,0-1 0,-1-1 0,0-1 0,0-1 0,5 6 0,0-1 0,1 1 0,-2-1 0,-1-1 0,0-1 0,-2 4 0,0-1 0,-1 0 0,1-1 0,-1 4 0,4 4 0,2-1 0,-1-1 0,-1 2 0,0-2 0,-2-3 0,-1 4 0,5-8 0,4-6 0,11-7 0,13-2 0,8-3 0,7-4 0,2-2 0,3-2 0,-1-1 0,-1-1 0,0 0 0,-1 0 0,-1 0 0,0-1 0,0 2 0,0-1 0,-1 0 0,-4 0 0,-1 5 0,-4 1 0,0-1 0,2 5 0,-4-2 0,3 0 0,1-3 0,-2-1 0,-4-2 0,-3 0 0,-8-2 0,-3 0 0,-6 5 0,-5 0 0,-5 0 0,-3 4 0,-2 0 0,4-2 0,0 3 0,-1 4 0,5-1 0,-1 2 0,-2 3 0,0 2 0,-3-2 0,0 0 0,-2 2 0,-1 1 0,10 1 0,11 2 0,9 0 0,8 1 0,7 0 0,3 1 0,3-1 0,0 0 0,1 0 0,-1-5 0,0 0 0,0 0 0,-1 1 0,0 0 0,0 2 0,-1 1 0,1 1 0,-1 0 0,1 0 0,-1 0 0,1 0 0,0 1 0,-1-1 0,1 0 0,0 0 0,-6 5 0,1 0 0,-5 5 0,0 0 0,-3 3 0,1 3 0,-2 3 0,-3 2 0,-2 3 0,2 0 0,-2 1 0,0 0 0,3-4 0,-2-1 0,-1 0 0,-1 0 0,-2 2 0,-1 1 0,-1 1 0,-1 0 0,0 0 0,-1 1 0,1 0 0,0 0 0,-5-5 0,-1 0 0,-3-1 0,-6-3 0,2 0 0,-2-3 0,-4-4 0,-1-3 0,-2-2 0,-2-3 0,0 0 0,-1-2 0,0 1 0,5 4 0,0 1 0,0 5 0,-1-1 0,-1-1 0,0-2 0,3 3 0,0-2 0,-1-6 0,4-6 0,4-7 0,4-6 0,4-4 0,7 3 0,1-1 0,2-1 0,4-1 0,4-1 0,-2 0 0,4-2 0,2 1 0,-3-1 0,2 5 0,-4 1 0,-3-1 0,2 4 0,-2-1 0,-3 0 0,2 2 0,4 4 0,-1 8 0,2 3 0,3 8 0,-3 11 0,-2 4 0,-4 4 0,-3 1 0,-2 0 0,-7 0 0,-6-1 0,-5-1 0,-5-1 0,-3-5 0,-2-5 0,0-5 0,-1-5 0,0-8 0,6-6 0,18 6 0,0 0 0,0 1 0,1 0 0,-1 0 0,0-1 0,1 1 0,0-1 0,-2-3 0,-7-34 0,12 32 0,-1-1 0,0 1 0,0 0 0,3-12 0,19-48 0,12-3 0,3 11 0,-5 10 0,-7 10 0,-13 21 0,-12 11 0,-10 14 0,-3 8 0,-6 2 0,-2 4 0,-3 1 0,-1 2 0,-1-4 0,0 1 0,-1-6 0,6 2 0,0-4 0,0-3 0,-1-3 0,0-3 0,-2-2 0,4-5 0,5-6 0,0-1 0,3-4 0,3-2 0,3-3 0,2-3 0,2-1 0,6 4 0,5 10 0,-10 11 0,1-1 0,-1 0 0,1 0 0,-1 0 0,1 0 0,-1 0 0,1 0 0,-1 0 0,1 0 0,-1 0 0,1 0 0,-1 0 0,1 0 0,-1 0 0,1 1 0,-1-1 0,0 0 0,1 0 0,-1 1 0,1-1 0,-1 0 0,0 1 0,1 0 0,9 13 0,-2 7 0,-8 5 0,-6 1 0,-8-4 0,-5-5 0,-3-11 0,-3-5 0,5-9 0,4-6 0,0 0 0,4-4 0,4-2 0,3-3 0,7 4 0,-3-1 0,-4-1 0,-1-1 0,1-1 0,0-1 0,1-1 0,7 5 0,6 4 0,6 5 0,4 4 0,3 3 0,-2 8 0,0 5 0,1 1 0,-4 4 0,-10 3 0,-8-17 0,1 0 0,-1 0 0,1 0 0,0 0 0,-1 0 0,1-1 0,0 1 0,-1 0 0,1 0 0,-1 0 0,1 0 0,-1 0 0,0-1 0,1 1 0,-1 0 0,0-1 0,-1 2 0,-33 11 0,-3-4-3823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9:36.573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4241.39746"/>
      <inkml:brushProperty name="anchorY" value="-36109.05859"/>
      <inkml:brushProperty name="scaleFactor" value="0.5"/>
    </inkml:brush>
  </inkml:definitions>
  <inkml:trace contextRef="#ctx0" brushRef="#br0">991 323 24575,'0'0'0,"-4"0"0,-2-5 0,-4-5 0,1-5 0,-4 1 0,1-4 0,-2-1 0,3-1 0,-3 2 0,-3-1 0,3 0 0,-2 3 0,-1-1 0,-3-1 0,3-2 0,-2 4 0,0 3 0,-1 4 0,-2-1 0,-1 2 0,-1 2 0,-1-3 0,1 2 0,-1 0 0,0 3 0,0 1 0,0 1 0,0 1 0,0 1 0,1 1 0,-1-1 0,1 0 0,-1 0 0,-5 1 0,0-1 0,1 5 0,0 0 0,1 5 0,2 0 0,0-2 0,6 3 0,0-2 0,6 3 0,-2-2 0,0 4 0,-2 1 0,2 4 0,-1-2 0,3 0 0,4 3 0,3 0 0,3 2 0,2 2 0,2 0 0,0 0 0,1 1 0,0 0 0,-1 0 0,1 0 0,-1 0 0,5-5 0,0-1 0,0 1 0,-1 1 0,4 0 0,-1 2 0,5-5 0,-3 2 0,4-1 0,-2 2 0,-2 1 0,2 1 0,3-4 0,-2 0 0,3-5 0,2 2 0,3 1 0,2 2 0,1 2 0,1 1 0,1 2 0,0-5 0,-5 1 0,1 0 0,-1-4 0,-5 1 0,2-4 0,1 1 0,1-2 0,-3 1 0,2-2 0,1-3 0,-4 3 0,2 2 0,1-1 0,2 3 0,1 2 0,2 3 0,1-4 0,-4 2 0,-1-3 0,-4 0 0,-4 2 0,1 2 0,-3 2 0,2-3 0,-1 1 0,-3 0 0,3-3 0,-2 1 0,-1 1 0,-2 2 0,-2-8 0,-2-10 0,0-3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9:50.010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3004.52344"/>
      <inkml:brushProperty name="anchorY" value="-36122.69141"/>
      <inkml:brushProperty name="scaleFactor" value="0.5"/>
    </inkml:brush>
  </inkml:definitions>
  <inkml:trace contextRef="#ctx0" brushRef="#br0">984 323 24575,'0'0'0,"4"0"0,7-5 0,4-4 0,4-7 0,-2-3 0,2 2 0,2-2 0,-5-2 0,2 5 0,0-2 0,2 5 0,-3-2 0,1-2 0,1 3 0,1-2 0,2-1 0,1 2 0,1 4 0,0-2 0,1 3 0,0 3 0,0 2 0,0 2 0,-1 1 0,1 2 0,0 0 0,-5 6 0,0 4 0,-1 1 0,2 3 0,-5 3 0,2 4 0,0-4 0,-2 2 0,-5 0 0,-3 2 0,-3 1 0,-3 2 0,-1 0 0,-1 0 0,-1 1 0,0 0 0,1 0 0,-1 0 0,1 0 0,0-1 0,0 1 0,-5-5 0,-1-1 0,-4 1 0,-4 0 0,-4-3 0,2 1 0,-2 1 0,-2-4 0,4 1 0,-1 2 0,-2 1 0,-1 3 0,-2 1 0,-1-4 0,0-4 0,-2-1 0,5 2 0,0 2 0,0-3 0,-1 2 0,4 1 0,0-3 0,-2-3 0,4 1 0,-1-3 0,-2 2 0,-2 3 0,-2 3 0,0-2 0,3 1 0,-1-3 0,1-4 0,2 2 0,0 2 0,4 4 0,-1-4 0,-3-2 0,4 2 0,-3 1 0,-1-2 0,-3 2 0,3 2 0,4 3 0,-1-4 0,-1 2 0,2 2 0,-2 0 0,-2-3 0,3 1 0,-2-4 0,3 1 0,3 2 0,3 2 0,3-8 0,-2-8 0,-5-9 0,1-8 0,1-6 0,2-3 0,3-2 0,1-2 0,2 1 0,-4 4 0,0 2 0,-4-1 0,0 0 0,-4-1 0,-2 0 0,-4 3 0,2 0 0,4 0 0,-2 3 0,0-1 0,1-1 0,-1-1 0,-2 2 0,-2-5 0,3-2 0,-2-7 0,-2 0 0,0 5 0,3-4 0,-1 2 0,-1 0 0,3 0 0,5 2 0,3 1 0,3-1 0,3 2 0,1-1 0,1 0 0,1 1 0,0 0 0,-1-1 0,1 0 0,-1 1 0,1-1 0,-1 0 0,0 1 0,5-1 0,0-4 0,4-1 0,5 5 0,-1 1 0,3 7 0,3 4 0,1 6 0,2 12 0,2 14 0,0 1 0,1 14 0,0 6 0,-4 6 0,-1 9 0,0 6 0,-5 0 0,-3 5 0,-4 2 0,-4-3 0,-2-2 0,-1-5 0,-2-3 0,-4-13 0,-6-6 0,0-7 0,-4-9 0,-2-6 0,-3-6 0,2-10 0,4-12 0,5-12 0,3-5 0,3-7 0,2 1 0,1-9 0,1-8 0,4-1 0,6-2 0,5 1 0,3 2 0,4 12 0,-4 5 0,1 2 0,1 9 0,0 2 0,-3-3 0,0 5 0,1 0 0,-3 1 0,0-1 0,2 4 0,-17 19 0,1-2 0,-1 0 0,0 1 0,0-1 0,1 1 0,-1-1 0,0 1 0,0 0 0,1-1 0,-1 1 0,1 0 0,-1 0 0,2 0 0,-1 1 0,-1-1 0,1 1 0,0 0 0,0-1 0,-1 1 0,1 0 0,0 0 0,-1 0 0,1 0 0,2 2 0,14 22 0,-4 16 0,-5 8 0,-3 5 0,-4 6 0,-1 0 0,-1 4 0,-6-2 0,-4 3 0,-6-13 0,-4-8 0,3-9 0,-2-5 0,-2-9 0,4-2 0,5-11 0,13-10 0,-1 2 0,-1 0 0,1 0 0,0-1 0,0 1 0,0 0 0,0 0 0,0-1 0,-1 1 0,1 0 0,0 0 0,0-1 0,0 1 0,0 0 0,0 0 0,0-1 0,0 1 0,0 0 0,0-1 0,0 1 0,0 0 0,0 0 0,0-1 0,0 1 0,0 0 0,0-1 0,0 1 0,1 0 0,-1 0 0,0-1 0,0 1 0,0 0 0,0 0 0,0-1 0,1 1 0,9-20 0,8-8 0,4-11 0,9-2 0,1 1 0,0 3 0,-1 4 0,3-2 0,-6 2 0,-2 3 0,-1 1 0,-2 6 0,1 3 0,-6 0 0,1 4 0,-5 0 0,1 4 0,1 3 0,-2 8 0,-3 12 0,-4 13 0,-7 15 0,-13 12 0,-11 11 0,-11 3 0,-2-2 0,5-2 0,2-13 0,3-9 0,2-7 0,6-5 0,5-18 0,14-9 0,0 0 0,0 0 0,0 0 0,-1 0 0,1 0 0,0 0 0,0 0 0,0-1 0,-1 1 0,1 0 0,0 0 0,0 0 0,0 0 0,0 0 0,-1 0 0,1 0 0,0 0 0,0-1 0,0 1 0,0 0 0,0 0 0,-1 0 0,1 0 0,0 0 0,0-1 0,0 1 0,0 0 0,0 0 0,0 0 0,0-1 0,0 1 0,0 0 0,0 0 0,0 0 0,0-1 0,0 1 0,0 0 0,0 0 0,0 0 0,0 0 0,0-1 0,0 1 0,0 0 0,0 0 0,0 0 0,0-1 0,0 1 0,5-23 0,13-16 0,11-10 0,4-5 0,2 3 0,-2 6 0,-2 5 0,-1 7 0,-8 3 0,-1 4 0,0 1 0,-1 6 0,-4 1 0,1-1 0,1 5 0,-3-2 0,-4-1 0,-3 7 0,-13 14 0,-18 13 0,-6 13 0,-5-1 0,-5 2 0,6-2 0,-2-1 0,2-6 0,12-16 0,22-7 0,-1 1 0,0 0 0,0 0 0,0 0 0,-1 0 0,1 0 0,0 0 0,0 0 0,0-1 0,0 1 0,-1 0 0,1 0 0,0 0 0,0 0 0,0-1 0,0 1 0,0 0 0,0 0 0,-1 0 0,1-1 0,0 1 0,0 0 0,0 0 0,0 0 0,0-1 0,0 1 0,0 0 0,0 0 0,0-1 0,0 1 0,0 0 0,0 0 0,0 0 0,0-1 0,0 1 0,0 0 0,0 0 0,0 0 0,1-1 0,-1 1 0,0 0 0,0 0 0,0 0 0,0-1 0,0 1 0,0 0 0,1 0 0,-1 0 0,0 0 0,0-1 0,0 1 0,1 0 0,17-25 0,10-1 0,5-3 0,1 0 0,-1 1 0,-3 1 0,-1 1 0,-1 0 0,-2 1 0,-1 0 0,-6 1 0,-14 4 0,-5 20 0,0-1 0,0 0 0,0 0 0,0 0 0,0 0 0,-1 1 0,1-1 0,0 0 0,0 0 0,-1 0 0,1 1 0,-1-1 0,1 0 0,-1 1 0,1-1 0,-1 0 0,0 0 0,-14-9 0,-6 5 0,-4 3 0,-2 1 0,0 2 0,0 0 0,5 5 0,1 0 0,5 4 0,5-5 0,9-7 0,14-12 0,12-11 0,5 0 0,3 3 0,-5 0 0,-6 10 0,-20 13 0,-1-1 0,1-1 0,0 1 0,-1 0 0,1 0 0,-1 0 0,1 0 0,0 0 0,-1 0 0,1 0 0,-1 0 0,1 0 0,0 0 0,-1 0 0,1 0 0,-1 1 0,1-1 0,0 0 0,-1 0 0,1 1 0,-1-1 0,1 1 0,-1 1 0,0-1 0,0 1 0,1-1 0,-1 1 0,0-1 0,0 0 0,0 1 0,0-1 0,0 1 0,0-1 0,0 0 0,-1 1 0,0 1 0,-15 33 0,-12 4 0,-16 5 0,-2 3 0,2 1 0,3-8 0,5-6 0,9-4 0,9-14 0,12-8 0,10-10 0,5-14 0,5-2 0,10-5 0,-2-1 0,1-2 0,1 4 0,-5 1 0,-9 9 0,-11 11 0,1-1 0,0 1 0,0 0 0,0 0 0,0 0 0,0 0 0,0-1 0,0 1 0,0 0 0,0 0 0,0 0 0,0-1 0,0 1 0,0 0 0,0 0 0,0 0 0,0 0 0,0-1 0,0 1 0,-1 0 0,1 0 0,0 0 0,0 0 0,0 0 0,0-1 0,0 1 0,0 0 0,0 0 0,-1 0 0,1 0 0,0 0 0,0 0 0,0 0 0,0-1 0,-1 1 0,1 0 0,0 0 0,0 0 0,0 0 0,-1 0 0,1 0 0,0 0 0,0 0 0,0 0 0,-10 3 0,-7 7 0,-3 7 0,-4 4 0,-1 2 0,-1-2 0,1-5 0,4-10 0,5-9 0,11-9 0,9-11 0,13 1 0,12-3 0,-1 0 0,6-5 0,-1 4 0,-5 1 0,7 1 0,-6 0 0,-1 5 0,-2 0 0,-2 5 0,1 4 0,-1 4 0,0 2 0,0 3 0,0 1 0,-4 5 0,-1 1 0,1 0 0,-4 4 0,0 3 0,-3 5 0,-3 2 0,-4 3 0,-7 1 0,-8 1 0,-6 0 0,-5 1 0,-2-6 0,2 0 0,4 0 0,5 1 0,-1 0 0,4 2 0,-3-4 0,2 0 0,1 1 0,-2-5 0,-3 2 0,-4 1 0,2 2 0,-2 1 0,-2-3 0,4 1 0,-2-5 0,-2 2 0,4 1 0,-2-3 0,-1-4 0,-2 3 0,-1 1 0,-2-1 0,4 2 0,0-3 0,-1-3 0,-1-2 0,4 2 0,-1 2 0,-1 0 0,4 3 0,-2-2 0,-1-3 0,-1-2 0,2 1 0,-1 0 0,-1 2 0,-1 0 0,-2-2 0,-1-3 0,4 4 0,0-2 0,4-6 0,4-7 0,9-6 0,8-6 0,12-9 0,7-7 0,2-1 0,2 0 0,0 1 0,0 9 0,-7 1 0,-1 3 0,-5 0 0,0 4 0,-5-1 0,-2 0 0,-4-6 0,3-3 0,-2 0 0,-1-1 0,-1 0 0,-2 2 0,-1 0 0,0 1 0,-6 0 0,-5 5 0,0 0 0,0 1 0,-12 3 0,-3 9 0,23 8 0,-1 0 0,0-1 0,0 0 0,0 1 0,0 0 0,0-1 0,1 1 0,-4 2 0,-23 13 0,0 1 0,1 4 0,1 6 0,1-3 0,6 0 0,0 5 0,0 0 0,0 5 0,3-1 0,0 0 0,-1-2 0,2-3 0,0-6 0,3-1 0,3-1 0,4-19 0,2-10 0,7-14 0,7-15 0,5-9 0,5-5 0,3-2 0,2 0 0,-5 5 0,1 6 0,-5 7 0,-5 4 0,-3 5 0,-5 2 0,-1 0 0,-2 2 0,0-1 0,-1 1 0,0 14 0,-5 10 0,-4 9 0,-5 13 0,-9 5 0,-9 3 0,-1 0 0,0-2 0,6-10 0,12-11 0,15-8 0,1 0 0,0 0 0,0 0 0,-1 0 0,1 0 0,0 0 0,0 0 0,-1 0 0,1 0 0,0 0 0,0 0 0,-1 0 0,1 0 0,0 0 0,0 0 0,-1-1 0,1 1 0,0 0 0,0 0 0,-1 0 0,1 0 0,0 0 0,0-1 0,-1 1 0,1 0 0,0 0 0,0 0 0,0-1 0,0 1 0,0 0 0,-1 0 0,1-1 0,0 1 0,0 0 0,-3-13 0,9-2 0,6-3 0,1-3 0,-1-2 0,-3-1 0,-3-1 0,-3 0 0,-1 0 0,-6 5 0,-1 0 0,-5 0 0,-5 4 0,1 0 0,-2 3 0,-2 3 0,-3-1 0,4-2 0,-2 1 0,0 3 0,-2 2 0,-1 3 0,-1 2 0,-1 1 0,4 5 0,0 2 0,5 4 0,5 5 0,-2-2 0,3 3 0,-2-2 0,-4-4 0,3 3 0,2 1 0,-2-1 0,-3-3 0,2 2 0,-2 2 0,-3-2 0,4 3 0,-3-3 0,-1-2 0,3 1 0,-1-2 0,3 3 0,3 3 0,3 3 0,3 3 0,3 2 0,0 0 0,6-3 0,1 0 0,0 1 0,3 0 0,5-4 0,3 1 0,-2 1 0,3-4 0,-4 1 0,2-3 0,-4 2 0,-2 1 0,1-2 0,3 2 0,2 2 0,4-4 0,2 3 0,-4 1 0,2 2 0,0 1 0,-4 2 0,1-4 0,-4-9 0,-13-11 0,0 1 0,0 1 0,0-1 0,0 0 0,1 0 0,-1 0 0,0 0 0,0 0 0,0 0 0,1 0 0,-1 0 0,0 0 0,0 0 0,0 0 0,0 0 0,1 0 0,-1-1 0,0 1 0,0 0 0,0 0 0,0 0 0,1 0 0,-1 0 0,0 0 0,0 0 0,0 0 0,0 0 0,0-1 0,0 1 0,1 0 0,-1 0 0,0 0 0,0 0 0,0 0 0,0-1 0,0 1 0,0 0 0,0 0 0,0 0 0,0 0 0,0-1 0,0 1 0,0 0 0,0 0 0,0 0 0,0-1 0,-3-8 0,-9-8 0,-1-8 0,-3 1 0,1 0 0,-2-1 0,4 0 0,3 0 0,3 1 0,-2-1 0,2 0 0,2 1 0,1-1 0,1 0 0,7 6 0,5-1 0,1 0 0,5 5 0,2 3 0,4 0 0,-4-3 0,2-2 0,1 2 0,1 3 0,1 4 0,1 8 0,-4 7 0,1 2 0,-5 5 0,1 4 0,-4 3 0,-4 7 0,-2 6 0,-8 6 0,-6 4 0,-7 4 0,-10-4 0,2-3 0,-1-6 0,4-4 0,0-7 0,0-8 0,-5-7 0,3-9 0,-6-9 0,-5-6 0,-5-10 0,5-9 0,-3-7 0,-2-4 0,2 2 0,6 2 0,4 5 0,7 4 0,6 4 0,10 2 0,10 1 0,2 1 0,5 5 0,5 5 0,2 0 0,2 4 0,2-2 0,0 2 0,5 3 0,1 2 0,-1 2 0,-1 6 0,-1 2 0,-1 5 0,-6 4 0,-6 5 0,0-2 0,0 1 0,-3 2 0,-2 1 0,-4 1 0,-7-3 0,-2-10 0,-7-4 0,1-9 0,1-8 0,-4 0 0,2-4 0,3-3 0,1-3 0,3-1 0,6-1 0,1-1 0,6 0 0,4 0 0,5 5 0,2 5 0,3 10 0,-4 10 0,0 2 0,1 7 0,-5 3 0,-4 4 0,1 2 0,-3 2 0,-3 0 0,-2 1 0,-3-1 0,0 0 0,-12 1 0,-5-6 0,-1 0 0,-7-1 0,-3-3 0,-2-4 0,1-5 0,5-7 0,0-3 0,1-7 0,5-5 0,-2 1 0,5-3 0,4-1 0,3-3 0,3-7 0,6-1 0,7 0 0,5 0 0,5 6 0,3 1 0,2 6 0,10 0 0,2 4 0,3 3 0,-1 4 0,2 2 0,-2 2 0,1 6 0,-9 5 0,-2 6 0,-3-1 0,-2 2 0,-5 3 0,-6 1 0,0-3 0,-3 1 0,2 0 0,-3 2 0,-2 1 0,-2 1 0,-2 1 0,-1 0 0,-2 1 0,0 0 0,0 0 0,-1 0 0,1-1 0,0 1 0,0 0 0,-1 0 0,-4-6 0,0 1 0,0-1 0,-4 2 0,1 1 0,1 0 0,-3-3 0,2 0 0,1 1 0,-3-5 0,1-8 0,-2-4 0,-9-8 0,1-7 0,-1-6 0,-2 2 0,4-3 0,-1-1 0,0-2 0,-2 4 0,4-1 0,-1 0 0,-1 3 0,4-1 0,-1-1 0,-12-1 0,3-3 0,-2-1 0,-4-1 0,6 0 0,-1 4 0,2 0 0,0 0 0,1-1 0,-1-1 0,0 0 0,0-2 0,4 0 0,1 4 0,-1 5 0,-1 6 0,0 3 0,-2 4 0,5 6 0,3 6 0,11 1 0,3 4 0,4 3 0,0 2 0,5 3 0,0 1 0,4-4 0,-2 0 0,4 0 0,-3 1 0,3 1 0,3 1 0,2 1 0,2 0 0,2-4 0,-4 0 0,1 0 0,0 0 0,1 2 0,1 1 0,1 1 0,1-5 0,0 1 0,-4-1 0,0-3 0,0 1 0,-4 1 0,0-4 0,2-2 0,2 1 0,-4 1 0,2-1 0,-5 1 0,2-2 0,2-2 0,-3 1 0,2 2 0,2-1 0,-3 3 0,1 2 0,2 3 0,2 2 0,-4 1 0,2-4 0,1 1 0,-3 0 0,1-4 0,-14 1 0,-5-15 0,2-1 0,-1 1 0,0-1 0,1 0 0,-1 1 0,0-1 0,0 0 0,0 0 0,0 0 0,0 0 0,0 0 0,-3 2 0,-34 32 0,-37 31 0,2-3-3823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12:32:32.125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2883.19824"/>
      <inkml:brushProperty name="anchorY" value="-35000.33594"/>
      <inkml:brushProperty name="scaleFactor" value="0.5"/>
    </inkml:brush>
  </inkml:definitions>
  <inkml:trace contextRef="#ctx0" brushRef="#br0">864 620 24575,'0'0'0,"0"-4"0,0-7 0,0-4 0,0-4 0,0-3 0,-5-2 0,0-1 0,-5-1 0,0 0 0,-3 1 0,2 0 0,2 0 0,-2 0 0,-3 0 0,2 0 0,2 1 0,-2-1 0,-3 5 0,2 1 0,-2-1 0,2 0 0,-1 3 0,2-1 0,-2 0 0,-2 3 0,3-2 0,-3-1 0,-2 3 0,3-1 0,-2 3 0,-1 3 0,-2 4 0,-1 2 0,-2 2 0,-1 2 0,-1 0 0,0 0 0,0 1 0,0 0 0,0-1 0,0 0 0,0 1 0,1-1 0,4 5 0,0 5 0,1 5 0,-2 4 0,5 3 0,3 2 0,0 1 0,-2-4 0,2 0 0,3-1 0,-2-3 0,3 0 0,2 1 0,2 1 0,-3 2 0,1 2 0,2 1 0,1 0 0,1 1 0,2 0 0,0 0 0,-4 0 0,0 0 0,1 0 0,0-1 0,1 1 0,1-1 0,1 1 0,1 0 0,0 0 0,0-1 0,0 1 0,1-1 0,-1 1 0,0 0 0,0 0 0,0-1 0,0 1 0,0-1 0,0 1 0,0 0 0,0-1 0,0 1 0,5 0 0,0-1 0,5-4 0,-1 0 0,-1-1 0,-2 2 0,-2 1 0,3 0 0,4 2 0,0 0 0,-2 1 0,-3 0 0,-1-1 0,2-4 0,5 0 0,3 0 0,-1 0 0,3-3 0,2 1 0,-4 1 0,2-4 0,2 1 0,1 2 0,-3 1 0,1-2 0,1 1 0,-3 1 0,-4 1 0,0 2 0,-2 1 0,2-4 0,-7-9 0,-2-11 0,-3-8 0,-5-7 0,-7-6 0,1-2 0,-4-2 0,2-1 0,3 1 0,-3 5 0,4 0 0,-4 1 0,3-1 0,2-1 0,2-1 0,2 0 0,-3-1 0,2-1 0,0 0 0,-4-5 0,-3 1 0,0-1 0,2 1 0,3 1 0,2 1 0,3 2 0,0-1 0,2 2 0,0-1 0,1 1 0,-1-1 0,1 1 0,-1-1 0,0 1 0,0-1 0,-4 5 0,-1 1 0,0-1 0,0 0 0,2-2 0,1-1 0,1 0 0,1-1 0,0-1 0,0 0 0,0 0 0,0 0 0,1 1 0,-1-1 0,0 0 0,0 0 0,0 1 0,0-1 0,0 0 0,0 1 0,0-1 0,0 0 0,0 1 0,0-1 0,0 0 0,0 1 0,0-1 0,0 0 0,5 6 0,5 9 0,5 10 0,-1 10 0,3 11 0,2 6 0,2 3 0,-3 5 0,-4 5 0,-5-2 0,2-6 0,-3-4 0,-2-3 0,-2-1 0,-2-1 0,-1 0 0,-1 1 0,0 4 0,0 1 0,-1 0 0,1 0 0,0-1 0,-1-2 0,1 0 0,0 4 0,0 0 0,0 0 0,0-2 0,0 0 0,0-2 0,0 0 0,0-1 0,0-1 0,0 1 0,0-1 0,0 1 0,0-1 0,0 1 0,5-5 0,0-1 0,0 1 0,4-5 0,-1 2 0,-1 0 0,-2 3 0,-1 1 0,-2 2 0,4-4 0,-1 0 0,5 1 0,-1 1 0,-1 1 0,-2 1 0,2-4 0,0 0 0,-2 1 0,-2-9 0,-1-9 0,-1-10 0,-2-6 0,0-6 0,0-4 0,0-2 0,-1 0 0,1 0 0,0-5 0,0-5 0,0 0 0,0 2 0,0 2 0,0 2 0,0 2 0,0 2 0,0 1 0,0 1 0,0 0 0,0-1 0,0 1 0,5 5 0,0-1 0,0 1 0,-1-1 0,-1-2 0,4-1 0,-1-1 0,-1 0 0,-1 0 0,4-1 0,-1 0 0,-1 0 0,3 5 0,-1 0 0,-1 1 0,-3-2 0,0 0 0,-3-2 0,0-1 0,-1 0 0,0-1 0,0 1 0,-1-1 0,1 0 0,0 0 0,0 0 0,0 0 0,0 1 0,-5 9 0,0 10 0,-5 11 0,1 7 0,1 7 0,-3-1 0,2 2 0,1 0 0,3 2 0,2 0 0,1 1 0,2 5 0,-1 6 0,2 0 0,-1-1 0,5 8 0,1-2 0,4-3 0,-1-2 0,4-4 0,-2-2 0,-2-3 0,-2-1 0,-3-1 0,3 0 0,4 1 0,4-1 0,-1 0 0,3 0 0,2-4 0,-4-1 0,2 6 0,-3 0 0,-4 2 0,-3 0 0,-3 0 0,-3-1 0,0-1 0,-2 1 0,1-1 0,-1-1 0,1 1 0,-1 0 0,1-1 0,0 1 0,0-1 0,0 1 0,0 0 0,0-1 0,0 1 0,-5-5 0,-5-5 0,-5-6 0,1-8 0,2-9 0,3-7 0,3-4 0,2-4 0,3-2 0,0-2 0,2 1 0,-1 0 0,1 0 0,-1 1 0,1 0 0,-1 0 0,0 0 0,0 0 0,0 1 0,0-1 0,0 1 0,0-1 0,0 0 0,0 1 0,0-1 0,0 1 0,0-1 0,0 0 0,0 0 0,0 1 0,0-1 0,0 1 0,0-6 0,0 0 0,0-4 0,0 0 0,0 1 0,0 2 0,0 2 0,0 2 0,0 2 0,0 0 0,-5 5 0,0 1 0,0 0 0,-4-1 0,-4 3 0,1 0 0,-3-2 0,-3-1 0,-2-1 0,3-2 0,-1 4 0,-2-1 0,0 0 0,-3 0 0,0-2 0,4-1 0,0 4 0,-1 0 0,-1-1 0,4-1 0,9 4 0,10 4 0,7 5 0,8 2 0,4 4 0,4 1 0,1 6 0,0 1 0,1 0 0,-6 4 0,-1-2 0,1 0 0,0-3 0,-4 4 0,0-2 0,-3 4 0,1 3 0,1 4 0,3 3 0,2-3 0,-4 1 0,-3 1 0,0-4 0,-3 2 0,2-5 0,-3 2 0,-2 1 0,3 3 0,-3 2 0,-2 1 0,4-3 0,-2 1 0,3-5 0,-1 1 0,-2 1 0,-2 1 0,-3 3 0,-1 2 0,-1 0 0,-1 2 0,0 0 0,-1 0 0,1 0 0,0 0 0,-1 0 0,1-1 0,0 1 0,-5 0 0,0-1 0,-5-4 0,1 0 0,1-1 0,-3 2 0,2 1 0,2 0 0,-3-3 0,1 0 0,3 1 0,-4 0 0,1 2 0,3 1 0,-4-4 0,2 0 0,-4 1 0,2 1 0,-3 1 0,-3 1 0,3 0 0,2 2 0,-2-6 0,3 1 0,-3 0 0,3 1 0,-3-4 0,2 1 0,2 0 0,-2-3 0,-2-3 0,1-9 0,2-13 0,3-8 0,2-6 0,3-3 0,1 0 0,1-1 0,0 1 0,1 0 0,4 1 0,1 0 0,4-3 0,4 4 0,4 0 0,-1 2 0,1-1 0,2 6 0,-4-1 0,-4 0 0,1-1 0,-2-1 0,-4-2 0,-2-1 0,-2 0 0,-2-1 0,-1 0 0,0 1 0,-1-1 0,1 0 0,-1 0 0,1 0 0,0 1 0,0-1 0,0 0 0,-5 1 0,0-1 0,0 0 0,1 1 0,1-1 0,1 0 0,6 11 0,-5 15 0,1-1 0,0 0 0,1 0 0,-1 0 0,0 0 0,0 0 0,0 0 0,0 0 0,0 0 0,0 0 0,1 0 0,-1 0 0,0 0 0,0 0 0,0 0 0,0 0 0,0 0 0,1 0 0,-1 0 0,0 0 0,0 0 0,0 0 0,0 0 0,0 0 0,0 0 0,1 0 0,-1 0 0,0 0 0,0 0 0,0 0 0,0 0 0,0 0 0,0 0 0,0 0 0,1 1 0,-1-1 0,0 0 0,0 0 0,0 0 0,0 0 0,0 0 0,0 0 0,0 1 0,0-1 0,0 0 0,0 0 0,0 0 0,0 0 0,0 0 0,0 0 0,0 1 0,0-1 0,0 0 0,0 0 0,0 0 0,0 0 0,0 1 0,5 14 0,-1 19 0,0 14 0,-2 7 0,-1 3 0,-5 0 0,-1-7 0,-5-1 0,-4-7 0,0-6 0,3-5 0,-2-4 0,-3-2 0,3-1 0,-3-2 0,4 1 0,2-1 0,-1 1 0,2 0 0,2 1 0,-3-1 0,2 1 0,2-1 0,1 1 0,2 0 0,2 0 0,0-1 0,1 1 0,1 0 0,-1-1 0,0 1 0,0 0 0,1-1 0,-1 1 0,0 0 0,0-11 0,5-9 0,5-10 0,5-9 0,4-1 0,3-3 0,2 2 0,-4-2 0,1 0 0,0 2 0,0 4 0,-4-1 0,1 4 0,-4-4 0,1 3 0,2-2 0,2 1 0,1 3 0,3 2 0,-4-2 0,0 0 0,1 3 0,1-5 0,1 3 0,1 0 0,1 2 0,0 2 0,1 2 0,-5-5 0,0 1 0,-5-5 0,0 1 0,-3 6 0,-8 3 0,-14 6 0,-16 6 0,-17 5 0,-4 4 0,-4 2 0,-1 2 0,5 1 0,5-1 0,6 1 0,10 0 0,26-26 0,-1 2 0,0-1 0,0 0 0,0 1 0,0-1 0,1 1 0,-1-1 0,0 1 0,1-1 0,0 1 0,-1 0 0,1 1 0,0-3 0,0 0 0,0 1 0,0-1 0,0 1 0,0-1 0,0 1 0,1-1 0,-1 1 0,0-1 0,0 0 0,0 1 0,1-1 0,-1 1 0,0-1 0,1 1 0,-1-1 0,0 0 0,1 1 0,-1-1 0,0 0 0,1 1 0,-1-1 0,1 0 0,-1 0 0,1 1 0,-1-1 0,0 0 0,1 0 0,0 0 0,29 0 0,7-10 0,13-6 0,-1-6 0,-3 2 0,-5-1 0,-5 0 0,-5-2 0,-4 0 0,-1-1 0,3 0 0,0-1 0,-6 1 0,0 4 0,-1 5 0,0 0 0,-9 9 0,-14 7 0,1-1 0,1 0 0,-1 0 0,0-1 0,0 1 0,0 0 0,0 0 0,0 0 0,0 0 0,0 0 0,0 0 0,0 0 0,0 0 0,1 0 0,-1 0 0,0 0 0,0 0 0,0 0 0,0 0 0,0 0 0,0 0 0,0 0 0,0 0 0,0 0 0,0 0 0,1 0 0,-1 0 0,0 0 0,0 0 0,0 0 0,0 0 0,0 0 0,0 1 0,0-1 0,0 0 0,0 0 0,0 0 0,0 0 0,1 0 0,-1 0 0,0 0 0,0 0 0,0 0 0,0 0 0,0 0 0,0 0 0,0 1 0,0-1 0,0 0 0,0 0 0,0 0 0,0 0 0,0 0 0,0 0 0,0 0 0,0 0 0,0 0 0,0 1 0,0-1 0,0 0 0,0 0 0,-12 10 0,-7 2 0,-6-1 0,-13 3 0,-6 2 0,1-2 0,7 3 0,4-4 0,9 2 0,3-3 0,6-13 0,15 0 0,-1 0 0,0 1 0,0-1 0,-1 1 0,1-1 0,0 1 0,0-1 0,0 1 0,0-1 0,0 1 0,0-1 0,0 0 0,0 1 0,0-1 0,0 1 0,0-1 0,0 1 0,0-1 0,0 1 0,0-1 0,0 0 0,1 0 0,14-31 0,13-9 0,14-3 0,13-9 0,4 4 0,7 4 0,-11 6 0,-9 6 0,-7 8 0,-12 4 0,-19 11 0,-9 9 0,1 1 0,0-1 0,0 1 0,-1 0 0,1-1 0,0 1 0,0 0 0,-1 0 0,1-1 0,0 1 0,-1 0 0,1 0 0,0 0 0,-1-1 0,1 1 0,0 0 0,-1 0 0,1 0 0,-1 0 0,1 0 0,0 0 0,-1 0 0,1 0 0,-1 0 0,1 0 0,0 0 0,-1 0 0,0 0 0,-25 4 0,-16 8 0,-9 10 0,-9 10 0,-7 7 0,1 1 0,8-2 0,8-2 0,13-4 0,8-8 0,5-7 0,23-18 0,1 1 0,-1 1 0,0-1 0,0 0 0,0 0 0,0 1 0,1-1 0,-1 0 0,0 0 0,0 0 0,0 0 0,0 0 0,0 0 0,0 0 0,1 0 0,-1 0 0,-2-1 0,4-1 0,-1 2 0,-1-1 0,1 0 0,0 0 0,-1 0 0,1 0 0,0 0 0,-1 1 0,1-1 0,0 0 0,0 0 0,0 0 0,0 0 0,0 0 0,0 0 0,0 0 0,0 0 0,1 0 0,-1-1 0,14-36 0,14-11 0,24-15 0,14-3 0,18-15 0,0 3 0,-8 10 0,-17 10 0,-29 27 0,-24 23 0,-7 6 0,-12 13 0,-15 16 0,-7 3 0,-2 8 0,1 4 0,-7-1 0,2 2 0,-2-3 0,8-3 0,3-9 0,5-3 0,26-25 0,0 1 0,0 1 0,0-1 0,0 1 0,0-1 0,0 1 0,0-1 0,0 0 0,0 0 0,-1 1 0,1-1 0,0 0 0,0 0 0,0 0 0,-1 0 0,0-1 0,1 2 0,0-1 0,0 0 0,1-1 0,-1 1 0,0 0 0,0-1 0,0 1 0,1 0 0,-1-1 0,0 1 0,1-1 0,-1 1 0,0-1 0,1 0 0,-1 1 0,1-1 0,-1 0 0,0-1 0,-3-16 0,10-7 0,3-2 0,5 3 0,4 6 0,-1 0 0,-4 1 0,-4-2 0,-3-1 0,-7 3 0,-8 4 0,-6 8 0,-4 5 0,-4 7 0,3 7 0,-1 4 0,0-6 0,4-8 0,4-9 0,5-13 0,13-10 0,8 0 0,7-1 0,-1 1 0,1 1 0,2 6 0,1 5 0,1 6 0,0 5 0,-4-2 0,-1 1 0,1 1 0,1 2 0,0 1 0,2 1 0,6 6 0,0 0 0,1 1 0,-1-2 0,-1 0 0,-1-2 0,-2-1 0,1-1 0,-2 5 0,1 5 0,-1 0 0,1-1 0,-5 3 0,-1 2 0,1 4 0,0 3 0,1-3 0,-3 1 0,1-4 0,-5 1 0,2 1 0,0-3 0,-2 2 0,2 1 0,-4 3 0,3-3 0,-4 1 0,-2 0 0,2 3 0,2 1 0,-1 1 0,3 1 0,-3 0 0,-2 1 0,-4 0 0,-7 0 0,-7 0 0,-1 0 0,-6-5 0,-2-5 0,-4-1 0,-1-3 0,2 1 0,1-2 0,-2 2 0,0-2 0,-1-2 0,-1-2 0,-1-3 0,0-1 0,-1-1 0,0-1 0,0-1 0,5 6 0,0-1 0,1 1 0,-2-1 0,-1-1 0,0-1 0,-2 4 0,0-1 0,-1 0 0,1-1 0,-1 4 0,4 4 0,2-1 0,-1-1 0,-1 2 0,0-2 0,-2-3 0,-1 4 0,5-8 0,4-6 0,11-7 0,13-2 0,8-3 0,7-4 0,2-2 0,3-2 0,-1-1 0,-1-1 0,0 0 0,-1 0 0,-1 0 0,0-1 0,0 2 0,0-1 0,-1 0 0,-4 0 0,-1 5 0,-4 1 0,0-1 0,2 5 0,-4-2 0,3 0 0,1-3 0,-2-1 0,-4-2 0,-3 0 0,-8-2 0,-3 0 0,-6 5 0,-5 0 0,-5 0 0,-3 4 0,-2 0 0,4-2 0,0 3 0,-1 4 0,5-1 0,-1 2 0,-2 3 0,0 2 0,-3-2 0,0 0 0,-2 2 0,-1 1 0,10 1 0,11 2 0,9 0 0,8 1 0,7 0 0,3 1 0,3-1 0,0 0 0,1 0 0,-1-5 0,0 0 0,0 0 0,-1 1 0,0 0 0,0 2 0,-1 1 0,1 1 0,-1 0 0,1 0 0,-1 0 0,1 0 0,0 1 0,-1-1 0,1 0 0,0 0 0,-6 5 0,1 0 0,-5 5 0,0 0 0,-3 3 0,1 3 0,-2 3 0,-3 2 0,-2 3 0,2 0 0,-2 1 0,0 0 0,3-4 0,-2-1 0,-1 0 0,-1 0 0,-2 2 0,-1 1 0,-1 1 0,-1 0 0,0 0 0,-1 1 0,1 0 0,0 0 0,-5-5 0,-1 0 0,-3-1 0,-6-3 0,2 0 0,-2-3 0,-4-4 0,-1-3 0,-2-2 0,-2-3 0,0 0 0,-1-2 0,0 1 0,5 4 0,0 1 0,0 5 0,-1-1 0,-1-1 0,0-2 0,3 3 0,0-2 0,-1-6 0,4-6 0,4-7 0,4-6 0,4-4 0,7 3 0,1-1 0,2-1 0,4-1 0,4-1 0,-2 0 0,4-2 0,2 1 0,-3-1 0,2 5 0,-4 1 0,-3-1 0,2 4 0,-2-1 0,-3 0 0,2 2 0,4 4 0,-1 8 0,2 3 0,3 8 0,-3 11 0,-2 4 0,-4 4 0,-3 1 0,-2 0 0,-7 0 0,-6-1 0,-5-1 0,-5-1 0,-3-5 0,-2-5 0,0-5 0,-1-5 0,0-8 0,6-6 0,18 6 0,0 0 0,0 1 0,1 0 0,-1 0 0,0-1 0,1 1 0,0-1 0,-2-3 0,-7-34 0,12 32 0,-1-1 0,0 1 0,0 0 0,3-12 0,19-48 0,12-3 0,3 11 0,-5 10 0,-7 10 0,-13 21 0,-12 11 0,-10 14 0,-3 8 0,-6 2 0,-2 4 0,-3 1 0,-1 2 0,-1-4 0,0 1 0,-1-6 0,6 2 0,0-4 0,0-3 0,-1-3 0,0-3 0,-2-2 0,4-5 0,5-6 0,0-1 0,3-4 0,3-2 0,3-3 0,2-3 0,2-1 0,6 4 0,5 10 0,-10 11 0,1-1 0,-1 0 0,1 0 0,-1 0 0,1 0 0,-1 0 0,1 0 0,-1 0 0,1 0 0,-1 0 0,1 0 0,-1 0 0,1 0 0,-1 0 0,1 1 0,-1-1 0,0 0 0,1 0 0,-1 1 0,1-1 0,-1 0 0,0 1 0,1 0 0,9 13 0,-2 7 0,-8 5 0,-6 1 0,-8-4 0,-5-5 0,-3-11 0,-3-5 0,5-9 0,4-6 0,0 0 0,4-4 0,4-2 0,3-3 0,7 4 0,-3-1 0,-4-1 0,-1-1 0,1-1 0,0-1 0,1-1 0,7 5 0,6 4 0,6 5 0,4 4 0,3 3 0,-2 8 0,0 5 0,1 1 0,-4 4 0,-10 3 0,-8-17 0,1 0 0,-1 0 0,1 0 0,0 0 0,-1 0 0,1-1 0,0 1 0,-1 0 0,1 0 0,-1 0 0,1 0 0,-1 0 0,0-1 0,1 1 0,-1 0 0,0-1 0,-1 2 0,-33 11 0,-3-4-3823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17:52:09.417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2883.19824"/>
      <inkml:brushProperty name="anchorY" value="-35000.33594"/>
      <inkml:brushProperty name="scaleFactor" value="0.5"/>
    </inkml:brush>
  </inkml:definitions>
  <inkml:trace contextRef="#ctx0" brushRef="#br0">864 620 24575,'0'0'0,"0"-4"0,0-7 0,0-4 0,0-4 0,0-3 0,-5-2 0,0-1 0,-5-1 0,0 0 0,-3 1 0,2 0 0,2 0 0,-2 0 0,-3 0 0,2 0 0,2 1 0,-2-1 0,-3 5 0,2 1 0,-2-1 0,2 0 0,-1 3 0,2-1 0,-2 0 0,-2 3 0,3-2 0,-3-1 0,-2 3 0,3-1 0,-2 3 0,-1 3 0,-2 4 0,-1 2 0,-2 2 0,-1 2 0,-1 0 0,0 0 0,0 1 0,0 0 0,0-1 0,0 0 0,0 1 0,1-1 0,4 5 0,0 5 0,1 5 0,-2 4 0,5 3 0,3 2 0,0 1 0,-2-4 0,2 0 0,3-1 0,-2-3 0,3 0 0,2 1 0,2 1 0,-3 2 0,1 2 0,2 1 0,1 0 0,1 1 0,2 0 0,0 0 0,-4 0 0,0 0 0,1 0 0,0-1 0,1 1 0,1-1 0,1 1 0,1 0 0,0 0 0,0-1 0,0 1 0,1-1 0,-1 1 0,0 0 0,0 0 0,0-1 0,0 1 0,0-1 0,0 1 0,0 0 0,0-1 0,0 1 0,5 0 0,0-1 0,5-4 0,-1 0 0,-1-1 0,-2 2 0,-2 1 0,3 0 0,4 2 0,0 0 0,-2 1 0,-3 0 0,-1-1 0,2-4 0,5 0 0,3 0 0,-1 0 0,3-3 0,2 1 0,-4 1 0,2-4 0,2 1 0,1 2 0,-3 1 0,1-2 0,1 1 0,-3 1 0,-4 1 0,0 2 0,-2 1 0,2-4 0,-7-9 0,-2-11 0,-3-8 0,-5-7 0,-7-6 0,1-2 0,-4-2 0,2-1 0,3 1 0,-3 5 0,4 0 0,-4 1 0,3-1 0,2-1 0,2-1 0,2 0 0,-3-1 0,2-1 0,0 0 0,-4-5 0,-3 1 0,0-1 0,2 1 0,3 1 0,2 1 0,3 2 0,0-1 0,2 2 0,0-1 0,1 1 0,-1-1 0,1 1 0,-1-1 0,0 1 0,0-1 0,-4 5 0,-1 1 0,0-1 0,0 0 0,2-2 0,1-1 0,1 0 0,1-1 0,0-1 0,0 0 0,0 0 0,0 0 0,1 1 0,-1-1 0,0 0 0,0 0 0,0 1 0,0-1 0,0 0 0,0 1 0,0-1 0,0 0 0,0 1 0,0-1 0,0 0 0,0 1 0,0-1 0,0 0 0,5 6 0,5 9 0,5 10 0,-1 10 0,3 11 0,2 6 0,2 3 0,-3 5 0,-4 5 0,-5-2 0,2-6 0,-3-4 0,-2-3 0,-2-1 0,-2-1 0,-1 0 0,-1 1 0,0 4 0,0 1 0,-1 0 0,1 0 0,0-1 0,-1-2 0,1 0 0,0 4 0,0 0 0,0 0 0,0-2 0,0 0 0,0-2 0,0 0 0,0-1 0,0-1 0,0 1 0,0-1 0,0 1 0,0-1 0,0 1 0,5-5 0,0-1 0,0 1 0,4-5 0,-1 2 0,-1 0 0,-2 3 0,-1 1 0,-2 2 0,4-4 0,-1 0 0,5 1 0,-1 1 0,-1 1 0,-2 1 0,2-4 0,0 0 0,-2 1 0,-2-9 0,-1-9 0,-1-10 0,-2-6 0,0-6 0,0-4 0,0-2 0,-1 0 0,1 0 0,0-5 0,0-5 0,0 0 0,0 2 0,0 2 0,0 2 0,0 2 0,0 2 0,0 1 0,0 1 0,0 0 0,0-1 0,0 1 0,5 5 0,0-1 0,0 1 0,-1-1 0,-1-2 0,4-1 0,-1-1 0,-1 0 0,-1 0 0,4-1 0,-1 0 0,-1 0 0,3 5 0,-1 0 0,-1 1 0,-3-2 0,0 0 0,-3-2 0,0-1 0,-1 0 0,0-1 0,0 1 0,-1-1 0,1 0 0,0 0 0,0 0 0,0 0 0,0 1 0,-5 9 0,0 10 0,-5 11 0,1 7 0,1 7 0,-3-1 0,2 2 0,1 0 0,3 2 0,2 0 0,1 1 0,2 5 0,-1 6 0,2 0 0,-1-1 0,5 8 0,1-2 0,4-3 0,-1-2 0,4-4 0,-2-2 0,-2-3 0,-2-1 0,-3-1 0,3 0 0,4 1 0,4-1 0,-1 0 0,3 0 0,2-4 0,-4-1 0,2 6 0,-3 0 0,-4 2 0,-3 0 0,-3 0 0,-3-1 0,0-1 0,-2 1 0,1-1 0,-1-1 0,1 1 0,-1 0 0,1-1 0,0 1 0,0-1 0,0 1 0,0 0 0,0-1 0,0 1 0,-5-5 0,-5-5 0,-5-6 0,1-8 0,2-9 0,3-7 0,3-4 0,2-4 0,3-2 0,0-2 0,2 1 0,-1 0 0,1 0 0,-1 1 0,1 0 0,-1 0 0,0 0 0,0 0 0,0 1 0,0-1 0,0 1 0,0-1 0,0 0 0,0 1 0,0-1 0,0 1 0,0-1 0,0 0 0,0 0 0,0 1 0,0-1 0,0 1 0,0-6 0,0 0 0,0-4 0,0 0 0,0 1 0,0 2 0,0 2 0,0 2 0,0 2 0,0 0 0,-5 5 0,0 1 0,0 0 0,-4-1 0,-4 3 0,1 0 0,-3-2 0,-3-1 0,-2-1 0,3-2 0,-1 4 0,-2-1 0,0 0 0,-3 0 0,0-2 0,4-1 0,0 4 0,-1 0 0,-1-1 0,4-1 0,9 4 0,10 4 0,7 5 0,8 2 0,4 4 0,4 1 0,1 6 0,0 1 0,1 0 0,-6 4 0,-1-2 0,1 0 0,0-3 0,-4 4 0,0-2 0,-3 4 0,1 3 0,1 4 0,3 3 0,2-3 0,-4 1 0,-3 1 0,0-4 0,-3 2 0,2-5 0,-3 2 0,-2 1 0,3 3 0,-3 2 0,-2 1 0,4-3 0,-2 1 0,3-5 0,-1 1 0,-2 1 0,-2 1 0,-3 3 0,-1 2 0,-1 0 0,-1 2 0,0 0 0,-1 0 0,1 0 0,0 0 0,-1 0 0,1-1 0,0 1 0,-5 0 0,0-1 0,-5-4 0,1 0 0,1-1 0,-3 2 0,2 1 0,2 0 0,-3-3 0,1 0 0,3 1 0,-4 0 0,1 2 0,3 1 0,-4-4 0,2 0 0,-4 1 0,2 1 0,-3 1 0,-3 1 0,3 0 0,2 2 0,-2-6 0,3 1 0,-3 0 0,3 1 0,-3-4 0,2 1 0,2 0 0,-2-3 0,-2-3 0,1-9 0,2-13 0,3-8 0,2-6 0,3-3 0,1 0 0,1-1 0,0 1 0,1 0 0,4 1 0,1 0 0,4-3 0,4 4 0,4 0 0,-1 2 0,1-1 0,2 6 0,-4-1 0,-4 0 0,1-1 0,-2-1 0,-4-2 0,-2-1 0,-2 0 0,-2-1 0,-1 0 0,0 1 0,-1-1 0,1 0 0,-1 0 0,1 0 0,0 1 0,0-1 0,0 0 0,-5 1 0,0-1 0,0 0 0,1 1 0,1-1 0,1 0 0,6 11 0,-5 15 0,1-1 0,0 0 0,1 0 0,-1 0 0,0 0 0,0 0 0,0 0 0,0 0 0,0 0 0,0 0 0,1 0 0,-1 0 0,0 0 0,0 0 0,0 0 0,0 0 0,0 0 0,1 0 0,-1 0 0,0 0 0,0 0 0,0 0 0,0 0 0,0 0 0,0 0 0,1 0 0,-1 0 0,0 0 0,0 0 0,0 0 0,0 0 0,0 0 0,0 0 0,0 0 0,1 1 0,-1-1 0,0 0 0,0 0 0,0 0 0,0 0 0,0 0 0,0 0 0,0 1 0,0-1 0,0 0 0,0 0 0,0 0 0,0 0 0,0 0 0,0 0 0,0 1 0,0-1 0,0 0 0,0 0 0,0 0 0,0 0 0,0 1 0,5 14 0,-1 19 0,0 14 0,-2 7 0,-1 3 0,-5 0 0,-1-7 0,-5-1 0,-4-7 0,0-6 0,3-5 0,-2-4 0,-3-2 0,3-1 0,-3-2 0,4 1 0,2-1 0,-1 1 0,2 0 0,2 1 0,-3-1 0,2 1 0,2-1 0,1 1 0,2 0 0,2 0 0,0-1 0,1 1 0,1 0 0,-1-1 0,0 1 0,0 0 0,1-1 0,-1 1 0,0 0 0,0-11 0,5-9 0,5-10 0,5-9 0,4-1 0,3-3 0,2 2 0,-4-2 0,1 0 0,0 2 0,0 4 0,-4-1 0,1 4 0,-4-4 0,1 3 0,2-2 0,2 1 0,1 3 0,3 2 0,-4-2 0,0 0 0,1 3 0,1-5 0,1 3 0,1 0 0,1 2 0,0 2 0,1 2 0,-5-5 0,0 1 0,-5-5 0,0 1 0,-3 6 0,-8 3 0,-14 6 0,-16 6 0,-17 5 0,-4 4 0,-4 2 0,-1 2 0,5 1 0,5-1 0,6 1 0,10 0 0,26-26 0,-1 2 0,0-1 0,0 0 0,0 1 0,0-1 0,1 1 0,-1-1 0,0 1 0,1-1 0,0 1 0,-1 0 0,1 1 0,0-3 0,0 0 0,0 1 0,0-1 0,0 1 0,0-1 0,0 1 0,1-1 0,-1 1 0,0-1 0,0 0 0,0 1 0,1-1 0,-1 1 0,0-1 0,1 1 0,-1-1 0,0 0 0,1 1 0,-1-1 0,0 0 0,1 1 0,-1-1 0,1 0 0,-1 0 0,1 1 0,-1-1 0,0 0 0,1 0 0,0 0 0,29 0 0,7-10 0,13-6 0,-1-6 0,-3 2 0,-5-1 0,-5 0 0,-5-2 0,-4 0 0,-1-1 0,3 0 0,0-1 0,-6 1 0,0 4 0,-1 5 0,0 0 0,-9 9 0,-14 7 0,1-1 0,1 0 0,-1 0 0,0-1 0,0 1 0,0 0 0,0 0 0,0 0 0,0 0 0,0 0 0,0 0 0,0 0 0,0 0 0,1 0 0,-1 0 0,0 0 0,0 0 0,0 0 0,0 0 0,0 0 0,0 0 0,0 0 0,0 0 0,0 0 0,0 0 0,1 0 0,-1 0 0,0 0 0,0 0 0,0 0 0,0 0 0,0 0 0,0 1 0,0-1 0,0 0 0,0 0 0,0 0 0,0 0 0,1 0 0,-1 0 0,0 0 0,0 0 0,0 0 0,0 0 0,0 0 0,0 0 0,0 1 0,0-1 0,0 0 0,0 0 0,0 0 0,0 0 0,0 0 0,0 0 0,0 0 0,0 0 0,0 0 0,0 1 0,0-1 0,0 0 0,0 0 0,-12 10 0,-7 2 0,-6-1 0,-13 3 0,-6 2 0,1-2 0,7 3 0,4-4 0,9 2 0,3-3 0,6-13 0,15 0 0,-1 0 0,0 1 0,0-1 0,-1 1 0,1-1 0,0 1 0,0-1 0,0 1 0,0-1 0,0 1 0,0-1 0,0 0 0,0 1 0,0-1 0,0 1 0,0-1 0,0 1 0,0-1 0,0 1 0,0-1 0,0 0 0,1 0 0,14-31 0,13-9 0,14-3 0,13-9 0,4 4 0,7 4 0,-11 6 0,-9 6 0,-7 8 0,-12 4 0,-19 11 0,-9 9 0,1 1 0,0-1 0,0 1 0,-1 0 0,1-1 0,0 1 0,0 0 0,-1 0 0,1-1 0,0 1 0,-1 0 0,1 0 0,0 0 0,-1-1 0,1 1 0,0 0 0,-1 0 0,1 0 0,-1 0 0,1 0 0,0 0 0,-1 0 0,1 0 0,-1 0 0,1 0 0,0 0 0,-1 0 0,0 0 0,-25 4 0,-16 8 0,-9 10 0,-9 10 0,-7 7 0,1 1 0,8-2 0,8-2 0,13-4 0,8-8 0,5-7 0,23-18 0,1 1 0,-1 1 0,0-1 0,0 0 0,0 0 0,0 1 0,1-1 0,-1 0 0,0 0 0,0 0 0,0 0 0,0 0 0,0 0 0,0 0 0,1 0 0,-1 0 0,-2-1 0,4-1 0,-1 2 0,-1-1 0,1 0 0,0 0 0,-1 0 0,1 0 0,0 0 0,-1 1 0,1-1 0,0 0 0,0 0 0,0 0 0,0 0 0,0 0 0,0 0 0,0 0 0,0 0 0,1 0 0,-1-1 0,14-36 0,14-11 0,24-15 0,14-3 0,18-15 0,0 3 0,-8 10 0,-17 10 0,-29 27 0,-24 23 0,-7 6 0,-12 13 0,-15 16 0,-7 3 0,-2 8 0,1 4 0,-7-1 0,2 2 0,-2-3 0,8-3 0,3-9 0,5-3 0,26-25 0,0 1 0,0 1 0,0-1 0,0 1 0,0-1 0,0 1 0,0-1 0,0 0 0,0 0 0,-1 1 0,1-1 0,0 0 0,0 0 0,0 0 0,-1 0 0,0-1 0,1 2 0,0-1 0,0 0 0,1-1 0,-1 1 0,0 0 0,0-1 0,0 1 0,1 0 0,-1-1 0,0 1 0,1-1 0,-1 1 0,0-1 0,1 0 0,-1 1 0,1-1 0,-1 0 0,0-1 0,-3-16 0,10-7 0,3-2 0,5 3 0,4 6 0,-1 0 0,-4 1 0,-4-2 0,-3-1 0,-7 3 0,-8 4 0,-6 8 0,-4 5 0,-4 7 0,3 7 0,-1 4 0,0-6 0,4-8 0,4-9 0,5-13 0,13-10 0,8 0 0,7-1 0,-1 1 0,1 1 0,2 6 0,1 5 0,1 6 0,0 5 0,-4-2 0,-1 1 0,1 1 0,1 2 0,0 1 0,2 1 0,6 6 0,0 0 0,1 1 0,-1-2 0,-1 0 0,-1-2 0,-2-1 0,1-1 0,-2 5 0,1 5 0,-1 0 0,1-1 0,-5 3 0,-1 2 0,1 4 0,0 3 0,1-3 0,-3 1 0,1-4 0,-5 1 0,2 1 0,0-3 0,-2 2 0,2 1 0,-4 3 0,3-3 0,-4 1 0,-2 0 0,2 3 0,2 1 0,-1 1 0,3 1 0,-3 0 0,-2 1 0,-4 0 0,-7 0 0,-7 0 0,-1 0 0,-6-5 0,-2-5 0,-4-1 0,-1-3 0,2 1 0,1-2 0,-2 2 0,0-2 0,-1-2 0,-1-2 0,-1-3 0,0-1 0,-1-1 0,0-1 0,0-1 0,5 6 0,0-1 0,1 1 0,-2-1 0,-1-1 0,0-1 0,-2 4 0,0-1 0,-1 0 0,1-1 0,-1 4 0,4 4 0,2-1 0,-1-1 0,-1 2 0,0-2 0,-2-3 0,-1 4 0,5-8 0,4-6 0,11-7 0,13-2 0,8-3 0,7-4 0,2-2 0,3-2 0,-1-1 0,-1-1 0,0 0 0,-1 0 0,-1 0 0,0-1 0,0 2 0,0-1 0,-1 0 0,-4 0 0,-1 5 0,-4 1 0,0-1 0,2 5 0,-4-2 0,3 0 0,1-3 0,-2-1 0,-4-2 0,-3 0 0,-8-2 0,-3 0 0,-6 5 0,-5 0 0,-5 0 0,-3 4 0,-2 0 0,4-2 0,0 3 0,-1 4 0,5-1 0,-1 2 0,-2 3 0,0 2 0,-3-2 0,0 0 0,-2 2 0,-1 1 0,10 1 0,11 2 0,9 0 0,8 1 0,7 0 0,3 1 0,3-1 0,0 0 0,1 0 0,-1-5 0,0 0 0,0 0 0,-1 1 0,0 0 0,0 2 0,-1 1 0,1 1 0,-1 0 0,1 0 0,-1 0 0,1 0 0,0 1 0,-1-1 0,1 0 0,0 0 0,-6 5 0,1 0 0,-5 5 0,0 0 0,-3 3 0,1 3 0,-2 3 0,-3 2 0,-2 3 0,2 0 0,-2 1 0,0 0 0,3-4 0,-2-1 0,-1 0 0,-1 0 0,-2 2 0,-1 1 0,-1 1 0,-1 0 0,0 0 0,-1 1 0,1 0 0,0 0 0,-5-5 0,-1 0 0,-3-1 0,-6-3 0,2 0 0,-2-3 0,-4-4 0,-1-3 0,-2-2 0,-2-3 0,0 0 0,-1-2 0,0 1 0,5 4 0,0 1 0,0 5 0,-1-1 0,-1-1 0,0-2 0,3 3 0,0-2 0,-1-6 0,4-6 0,4-7 0,4-6 0,4-4 0,7 3 0,1-1 0,2-1 0,4-1 0,4-1 0,-2 0 0,4-2 0,2 1 0,-3-1 0,2 5 0,-4 1 0,-3-1 0,2 4 0,-2-1 0,-3 0 0,2 2 0,4 4 0,-1 8 0,2 3 0,3 8 0,-3 11 0,-2 4 0,-4 4 0,-3 1 0,-2 0 0,-7 0 0,-6-1 0,-5-1 0,-5-1 0,-3-5 0,-2-5 0,0-5 0,-1-5 0,0-8 0,6-6 0,18 6 0,0 0 0,0 1 0,1 0 0,-1 0 0,0-1 0,1 1 0,0-1 0,-2-3 0,-7-34 0,12 32 0,-1-1 0,0 1 0,0 0 0,3-12 0,19-48 0,12-3 0,3 11 0,-5 10 0,-7 10 0,-13 21 0,-12 11 0,-10 14 0,-3 8 0,-6 2 0,-2 4 0,-3 1 0,-1 2 0,-1-4 0,0 1 0,-1-6 0,6 2 0,0-4 0,0-3 0,-1-3 0,0-3 0,-2-2 0,4-5 0,5-6 0,0-1 0,3-4 0,3-2 0,3-3 0,2-3 0,2-1 0,6 4 0,5 10 0,-10 11 0,1-1 0,-1 0 0,1 0 0,-1 0 0,1 0 0,-1 0 0,1 0 0,-1 0 0,1 0 0,-1 0 0,1 0 0,-1 0 0,1 0 0,-1 0 0,1 1 0,-1-1 0,0 0 0,1 0 0,-1 1 0,1-1 0,-1 0 0,0 1 0,1 0 0,9 13 0,-2 7 0,-8 5 0,-6 1 0,-8-4 0,-5-5 0,-3-11 0,-3-5 0,5-9 0,4-6 0,0 0 0,4-4 0,4-2 0,3-3 0,7 4 0,-3-1 0,-4-1 0,-1-1 0,1-1 0,0-1 0,1-1 0,7 5 0,6 4 0,6 5 0,4 4 0,3 3 0,-2 8 0,0 5 0,1 1 0,-4 4 0,-10 3 0,-8-17 0,1 0 0,-1 0 0,1 0 0,0 0 0,-1 0 0,1-1 0,0 1 0,-1 0 0,1 0 0,-1 0 0,1 0 0,-1 0 0,0-1 0,1 1 0,-1 0 0,0-1 0,-1 2 0,-33 11 0,-3-4-3823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18:13:51.196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2883.19824"/>
      <inkml:brushProperty name="anchorY" value="-35000.33594"/>
      <inkml:brushProperty name="scaleFactor" value="0.5"/>
    </inkml:brush>
  </inkml:definitions>
  <inkml:trace contextRef="#ctx0" brushRef="#br0">640 460 24575,'0'0'0,"0"-3"0,0-5 0,0-4 0,0-2 0,0-2 0,-4-2 0,1 0 0,-5-2 0,1 1 0,-3 1 0,2-1 0,1 1 0,-1-1 0,-2 1 0,1-1 0,2 1 0,-2 0 0,-2 3 0,1 1 0,-1-1 0,1 0 0,0 3 0,1-2 0,-1 1 0,-2 2 0,2-2 0,-2 0 0,-1 2 0,2-1 0,-2 2 0,0 3 0,-2 2 0,0 2 0,-2 2 0,-1 1 0,-1 0 0,1 0 0,-1 1 0,1-1 0,-1 0 0,1 0 0,-1 1 0,1-1 0,3 4 0,1 3 0,0 4 0,-2 4 0,4 1 0,3 2 0,-1 0 0,-1-2 0,1-1 0,3 0 0,-2-2 0,2-1 0,2 2 0,1 0 0,-2 1 0,1 2 0,1 1 0,1 0 0,1 0 0,2 1 0,-1-1 0,-3 1 0,0-1 0,1 1 0,0-1 0,1 0 0,1 0 0,0 1 0,1-1 0,0 1 0,0-2 0,0 2 0,1-1 0,-1 0 0,0 1 0,0-1 0,0 0 0,0 1 0,0-2 0,0 2 0,0-1 0,0 0 0,0 1 0,3-1 0,1 0 0,4-3 0,-2 0 0,0-1 0,-1 1 0,-2 2 0,2-1 0,3 2 0,0-1 0,-1 2 0,-3 0 0,0-2 0,1-2 0,4 0 0,2 0 0,-1 0 0,3-3 0,1 2 0,-3 0 0,2-3 0,1 1 0,1 1 0,-3 1 0,2-1 0,0 0 0,-2 1 0,-4 1 0,1 1 0,-1 1 0,1-3 0,-6-6 0,0-9 0,-3-6 0,-4-5 0,-5-4 0,1-2 0,-3-1 0,1-1 0,3 1 0,-3 3 0,3 1 0,-2 0 0,1-1 0,2 0 0,2-1 0,1 0 0,-2-1 0,1 0 0,0-1 0,-2-3 0,-3 0 0,0 0 0,2 1 0,1 0 0,3 1 0,1 1 0,1 0 0,1 1 0,0 0 0,0 0 0,0-1 0,1 2 0,-1-2 0,0 1 0,0 0 0,-3 3 0,0 1 0,-1-1 0,0 0 0,2-1 0,0-1 0,2 0 0,0-1 0,0 0 0,0-1 0,0 1 0,0-1 0,0 1 0,0 0 0,0-1 0,0 1 0,0 0 0,0-1 0,0 1 0,0 0 0,0 0 0,0-1 0,0 1 0,0 0 0,0-1 0,0 1 0,0 0 0,0-1 0,4 5 0,4 7 0,3 7 0,-1 7 0,3 9 0,1 4 0,1 2 0,-1 4 0,-4 4 0,-3-2 0,1-4 0,-2-4 0,-2-1 0,-1-1 0,-1-1 0,-2 0 0,0 0 0,0 4 0,0 1 0,0-1 0,0 1 0,0-2 0,-1 0 0,1-1 0,0 3 0,0 0 0,0 1 0,0-3 0,0 1 0,0-2 0,0 1 0,0-2 0,0 0 0,0 0 0,0 0 0,0 1 0,0-1 0,0 0 0,4-3 0,-1-1 0,1 1 0,3-4 0,-1 2 0,-1-1 0,-2 3 0,0 1 0,-1 1 0,2-3 0,0 0 0,3 1 0,0 0 0,-1 1 0,-2 1 0,2-3 0,0 1 0,-1-1 0,-2-5 0,-1-8 0,-1-7 0,-1-4 0,0-5 0,0-3 0,0-1 0,0 0 0,0-1 0,0-3 0,0-3 0,0-1 0,0 2 0,0 1 0,0 2 0,0 1 0,0 2 0,0 0 0,0 2 0,0-1 0,0-1 0,0 1 0,3 4 0,1 0 0,0 0 0,-1-1 0,-1-2 0,3 0 0,0 0 0,-2-1 0,0 0 0,3-1 0,-1 1 0,0-1 0,2 5 0,-2-1 0,1 1 0,-3-2 0,0 1 0,-3-2 0,1-1 0,-1 0 0,0-1 0,0 2 0,-1-2 0,1 1 0,0-1 0,0 1 0,0-1 0,0 1 0,-3 7 0,-1 7 0,-3 9 0,0 5 0,1 4 0,-2 0 0,1 2 0,1 0 0,2 1 0,2 0 0,1 0 0,1 5 0,-1 4 0,2 0 0,-1-1 0,3 6 0,2-1 0,2-3 0,0-1 0,3-3 0,-2-1 0,-2-3 0,0-1 0,-3 0 0,2 0 0,3 0 0,3 0 0,-1 0 0,3 0 0,1-3 0,-3-1 0,2 4 0,-3 1 0,-2 1 0,-3 0 0,-2 0 0,-3-1 0,1-1 0,-2 2 0,1-2 0,0 0 0,0 1 0,-1-1 0,1 0 0,0 0 0,0 0 0,0 1 0,0-1 0,0 0 0,0 1 0,-4-5 0,-3-3 0,-4-4 0,0-6 0,2-7 0,3-5 0,1-3 0,2-3 0,3-2 0,-1-1 0,2 1 0,-1 0 0,0-1 0,0 2 0,1-1 0,-1 1 0,0-1 0,0 1 0,0 0 0,0-1 0,0 2 0,0-2 0,0 1 0,0 0 0,0-1 0,0 2 0,0-2 0,0 1 0,0-1 0,0 1 0,0 0 0,0 0 0,0-4 0,0-1 0,0-2 0,0 0 0,0 1 0,0 1 0,0 1 0,0 2 0,0 2 0,0-1 0,-4 4 0,1 1 0,-1 0 0,-3-1 0,-2 3 0,0-1 0,-2-1 0,-3-1 0,0 0 0,1-2 0,0 3 0,-2-1 0,0 0 0,-2 0 0,0-1 0,3-1 0,0 3 0,-1 0 0,-1-1 0,4-1 0,6 4 0,7 2 0,6 4 0,6 2 0,2 2 0,4 1 0,0 5 0,0 1 0,1-1 0,-4 3 0,-1-1 0,0 0 0,1-2 0,-4 3 0,1-2 0,-3 3 0,1 2 0,1 4 0,2 1 0,2-1 0,-3 0 0,-3 0 0,0-2 0,-2 2 0,2-5 0,-3 2 0,-1 1 0,3 2 0,-4 2 0,0 0 0,2-2 0,-1 1 0,2-4 0,0 1 0,-2 1 0,-2 0 0,-2 3 0,0 1 0,-1 0 0,-1 1 0,0 1 0,-1-1 0,1 1 0,0-1 0,-1 1 0,1-1 0,0 0 0,-4 1 0,1-2 0,-5-2 0,2 0 0,0-1 0,-2 2 0,1 0 0,2 0 0,-3-2 0,2 0 0,1 1 0,-2 0 0,0 1 0,3 1 0,-4-3 0,2 1 0,-3-1 0,2 2 0,-3 0 0,-1 1 0,1 0 0,2 2 0,-2-5 0,3 1 0,-3 0 0,3 0 0,-3-2 0,2 0 0,1 0 0,-1-1 0,-2-4 0,2-5 0,0-11 0,3-5 0,1-5 0,3-2 0,0 0 0,1-1 0,0 1 0,1 0 0,2 1 0,2 0 0,2-3 0,4 4 0,2-1 0,0 2 0,0-1 0,2 5 0,-3-1 0,-3 0 0,0-1 0,-1 0 0,-3-2 0,-1-1 0,-2 0 0,-1-1 0,-1 1 0,0 0 0,-1 0 0,1-1 0,0 1 0,0-1 0,0 1 0,0 0 0,0-1 0,-4 1 0,0 0 0,1-1 0,0 2 0,0-2 0,2 1 0,4 7 0,-4 12 0,1-1 0,0 0 0,1 0 0,-1 0 0,0 0 0,0 0 0,0 0 0,0 0 0,0 0 0,0 0 0,1 0 0,-1 0 0,0 0 0,0 0 0,0 0 0,0 0 0,0 0 0,0 0 0,0 0 0,0 0 0,0 0 0,0 0 0,0 0 0,0 0 0,0 0 0,1 0 0,-1 0 0,0 0 0,0 0 0,0 0 0,0 0 0,0 0 0,0 0 0,0 0 0,1 1 0,-1-1 0,0 0 0,0 0 0,0 0 0,0 0 0,0 0 0,0 0 0,0 0 0,0 0 0,0 0 0,0 0 0,0 0 0,0 0 0,0 0 0,0 0 0,0 1 0,0-1 0,0 0 0,0 0 0,0 0 0,0 0 0,0 1 0,4 10 0,-2 14 0,1 11 0,-1 5 0,-1 1 0,-4 1 0,-1-5 0,-3-1 0,-4-5 0,1-4 0,2-5 0,-2-2 0,-2-2 0,3 0 0,-3-2 0,3 1 0,1-1 0,0 0 0,2 1 0,0 1 0,-1-1 0,1 0 0,2 0 0,0 0 0,2 1 0,1-1 0,0 0 0,1 1 0,1-1 0,-1 0 0,0 1 0,0-1 0,1 0 0,-1 0 0,0 1 0,0-9 0,3-6 0,5-8 0,3-6 0,3-1 0,2-3 0,2 3 0,-3-3 0,0 1 0,1 1 0,0 3 0,-4 0 0,2 2 0,-4-3 0,1 3 0,2-2 0,1 1 0,1 2 0,2 1 0,-3-1 0,0 1 0,1 1 0,0-4 0,1 3 0,1 0 0,1 1 0,0 2 0,1 1 0,-5-3 0,1 0 0,-4-3 0,0 0 0,-2 5 0,-6 2 0,-10 4 0,-12 5 0,-13 4 0,-3 2 0,-3 2 0,0 2 0,3 0 0,4 0 0,4 0 0,8 0 0,19-19 0,-1 2 0,0-1 0,0-1 0,1 2 0,-1-1 0,1 0 0,-1 0 0,1 0 0,0 0 0,0 0 0,-1 1 0,1 0 0,0-2 0,0 0 0,0 1 0,0-1 0,0 1 0,0-1 0,0 0 0,1 0 0,-1 1 0,0-1 0,0 0 0,0 1 0,0-1 0,0 1 0,0-1 0,1 0 0,-1 0 0,0 0 0,1 1 0,-1-1 0,0 0 0,0 1 0,0-1 0,1 0 0,-1 0 0,1 1 0,-1-1 0,0 0 0,1 0 0,-1 0 0,23 0 0,4-8 0,10-4 0,-1-4 0,-1 1 0,-5 0 0,-3-1 0,-4-1 0,-3 0 0,-1-1 0,2 0 0,1 0 0,-5 0 0,0 3 0,-1 4 0,0 0 0,-6 7 0,-11 4 0,1 0 0,1 0 0,-1 0 0,0 0 0,0 0 0,0 0 0,0 0 0,0 0 0,0 0 0,0 0 0,0 0 0,0 0 0,0 0 0,1 0 0,-1 0 0,0 0 0,0 0 0,0 0 0,0 0 0,0 0 0,0 0 0,0 0 0,0 0 0,0 0 0,0 0 0,1 0 0,-1 0 0,0 0 0,0 0 0,0 0 0,0 0 0,0 0 0,0 0 0,0 0 0,0 0 0,0 0 0,0 0 0,0 0 0,0 0 0,0 0 0,0 0 0,0 0 0,0 0 0,0 0 0,0 0 0,0 0 0,0 1 0,0-1 0,0 0 0,0 0 0,0 0 0,0 0 0,0 0 0,0 0 0,0 0 0,0 0 0,0 0 0,0 1 0,0-1 0,0 0 0,0 0 0,-9 7 0,-5 2 0,-4-1 0,-10 3 0,-5 1 0,1-2 0,6 2 0,2-2 0,7 1 0,2-2 0,5-10 0,10 1 0,0-1 0,0 1 0,0-1 0,0 1 0,0-1 0,0 1 0,0 0 0,0 0 0,0-1 0,0 1 0,0-1 0,0 0 0,0 1 0,0 0 0,0 0 0,0-1 0,0 1 0,0-1 0,0 1 0,0-1 0,0 1 0,0-1 0,11-23 0,10-6 0,10-3 0,10-6 0,3 3 0,5 2 0,-9 6 0,-5 3 0,-7 7 0,-8 2 0,-14 9 0,-6 6 0,0 1 0,0-1 0,0 1 0,-1 0 0,1-1 0,0 1 0,0 0 0,-1 0 0,1 0 0,0 0 0,-1 0 0,1 0 0,0 0 0,0-1 0,0 1 0,0 0 0,-1 0 0,1 0 0,-1 0 0,1 0 0,0 0 0,-1 0 0,1 0 0,0 0 0,0 0 0,0 0 0,-1 0 0,0 0 0,-18 3 0,-12 6 0,-7 7 0,-6 8 0,-6 5 0,1 0 0,6-1 0,6-1 0,10-3 0,5-6 0,4-6 0,18-13 0,0 1 0,-1 1 0,0-1 0,0 0 0,1 0 0,-1 1 0,1-1 0,-1 0 0,0 0 0,1 0 0,-1 0 0,0 0 0,0 0 0,1 0 0,0 0 0,-1 0 0,-1-1 0,2 0 0,0 1 0,0-1 0,0 0 0,0 0 0,-1 1 0,1-1 0,0 0 0,-1 1 0,1 0 0,0-1 0,0 0 0,0 0 0,0 1 0,0-1 0,0 0 0,0 0 0,0 1 0,1-1 0,-1-1 0,10-26 0,11-8 0,18-12 0,10-1 0,13-12 0,0 3 0,-6 6 0,-12 9 0,-22 19 0,-17 17 0,-6 5 0,-9 10 0,-10 11 0,-6 2 0,-2 7 0,2 2 0,-6 0 0,1 1 0,-1-2 0,7-3 0,1-6 0,4-2 0,19-19 0,0 1 0,1 1 0,-1-1 0,0 1 0,0-1 0,1 1 0,-1-1 0,0 0 0,0 0 0,0 0 0,0 0 0,0 0 0,1 0 0,-1 0 0,-1 0 0,1 0 0,0 0 0,1 0 0,-1 0 0,1 0 0,-1 0 0,0 0 0,1-1 0,-1 1 0,1 0 0,-1-1 0,0 1 0,1-1 0,0 1 0,-1 0 0,1-1 0,-1 1 0,1-1 0,-1 0 0,1 0 0,-3-12 0,7-6 0,3-1 0,3 2 0,3 5 0,0 0 0,-3 0 0,-4-1 0,-1-1 0,-6 3 0,-6 2 0,-4 6 0,-3 4 0,-3 5 0,2 6 0,0 2 0,-1-4 0,4-6 0,2-7 0,4-9 0,10-8 0,5 0 0,6 0 0,-1 0 0,1 1 0,1 5 0,1 3 0,1 4 0,0 5 0,-3-3 0,-1 2 0,1 0 0,0 2 0,1 1 0,1 0 0,4 5 0,1-1 0,0 2 0,0-2 0,-2 0 0,0-2 0,-1 0 0,0-1 0,-1 4 0,0 3 0,0 0 0,1 0 0,-4 2 0,-1 1 0,0 4 0,1 1 0,1-1 0,-3 0 0,1-3 0,-3 1 0,1 0 0,-1-1 0,0 0 0,1 2 0,-4 2 0,4-3 0,-4 2 0,-2-1 0,3 3 0,0 0 0,0 1 0,2 1 0,-2 0 0,-1 0 0,-4 1 0,-5-1 0,-5 1 0,0-1 0,-6-3 0,0-4 0,-4 0 0,0-3 0,1 1 0,1-2 0,-1 2 0,-1-2 0,0-1 0,-1-1 0,-1-3 0,0-1 0,0 0 0,-1-1 0,1-1 0,3 5 0,0-1 0,1 1 0,-2-1 0,0-1 0,0-1 0,-2 4 0,0-1 0,0-1 0,0 0 0,-1 3 0,4 3 0,1-1 0,-1 0 0,-1 1 0,1-2 0,-2-2 0,-1 3 0,4-6 0,3-4 0,8-5 0,9-2 0,7-2 0,5-3 0,1-2 0,3-1 0,-2-1 0,0 0 0,0-1 0,0 1 0,-2-1 0,1 0 0,-1 1 0,1 0 0,-2-1 0,-2 1 0,-1 3 0,-3 1 0,1-1 0,0 4 0,-2-2 0,2 1 0,0-3 0,-1-1 0,-3-1 0,-2 0 0,-6-1 0,-2-1 0,-4 4 0,-5 0 0,-3 1 0,-2 2 0,-2 0 0,3-1 0,0 2 0,0 2 0,3 0 0,-1 2 0,-1 2 0,0 1 0,-2-1 0,0 0 0,-2 1 0,-1 1 0,8 1 0,8 1 0,7 0 0,6 1 0,4 0 0,3 1 0,3-1 0,-1 0 0,1 0 0,-1-4 0,0 1 0,1-1 0,-2 1 0,1 0 0,-1 2 0,0 0 0,1 1 0,-2 0 0,2 0 0,-1 0 0,0 0 0,1 1 0,-1-1 0,0 0 0,1 0 0,-5 3 0,0 1 0,-2 3 0,-1 1 0,-2 2 0,0 1 0,-1 3 0,-2 2 0,-1 2 0,1 0 0,-2 0 0,1 1 0,1-4 0,-1 0 0,0 0 0,-1 0 0,-2 1 0,-1 1 0,0 1 0,-1 0 0,0-1 0,-1 2 0,1-1 0,0 1 0,-3-4 0,-2 0 0,-2-1 0,-4-3 0,2 1 0,-2-2 0,-3-3 0,-1-3 0,-2-1 0,0-2 0,-1 0 0,-1-2 0,1 1 0,3 3 0,0 0 0,0 5 0,0-1 0,-2-2 0,1 0 0,2 2 0,0-2 0,-1-5 0,3-3 0,3-6 0,4-4 0,2-4 0,5 3 0,1-1 0,1 0 0,4-2 0,2 0 0,-1 0 0,3-1 0,1 0 0,-2 0 0,2 3 0,-4 1 0,-1-1 0,1 3 0,-2-1 0,-2 1 0,2 1 0,3 3 0,-2 5 0,3 3 0,1 6 0,-1 8 0,-2 3 0,-3 3 0,-3 1 0,0 0 0,-6 0 0,-5-1 0,-3-1 0,-4-1 0,-2-3 0,-1-4 0,-1-3 0,0-5 0,0-5 0,4-4 0,13 3 0,1 1 0,-1 1 0,2-1 0,-2 1 0,1-2 0,0 2 0,0-1 0,-1-3 0,-5-24 0,8 23 0,0-1 0,0 1 0,-1 0 0,3-9 0,14-35 0,9-3 0,2 9 0,-3 7 0,-6 7 0,-9 16 0,-10 8 0,-6 11 0,-3 5 0,-4 2 0,-2 3 0,-2 0 0,-1 2 0,-1-3 0,1 1 0,-1-4 0,4 0 0,0-2 0,0-2 0,0-3 0,-1-1 0,-1-3 0,3-3 0,4-4 0,-1-1 0,3-3 0,2-2 0,2-2 0,2-2 0,1 0 0,5 2 0,4 7 0,-8 9 0,0-1 0,0 0 0,1 0 0,-1 0 0,1 0 0,-1 0 0,0 0 0,0 0 0,1 0 0,-1 0 0,1 0 0,-1 0 0,1 0 0,-1 0 0,0 1 0,0-1 0,0 0 0,1 0 0,-1 1 0,1-1 0,-1 0 0,0 0 0,1 1 0,6 9 0,-1 6 0,-6 3 0,-4 1 0,-7-3 0,-3-3 0,-2-9 0,-3-4 0,4-6 0,4-5 0,-1 1 0,3-4 0,3-1 0,2-2 0,6 3 0,-3-2 0,-3 1 0,0-2 0,0 0 0,0-1 0,1-1 0,6 4 0,3 3 0,5 3 0,4 4 0,1 2 0,-1 5 0,-1 5 0,2 0 0,-3 3 0,-8 2 0,-6-12 0,1 0 0,-1 0 0,1-1 0,0 1 0,0 0 0,0-1 0,0 1 0,-1-1 0,1 1 0,-1 0 0,1 0 0,-1-1 0,1 0 0,0 1 0,-1 0 0,0-1 0,0 1 0,-25 9 0,-2-3-3823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4:30.406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1605.9447"/>
      <inkml:brushProperty name="anchorY" value="-4085.9021"/>
      <inkml:brushProperty name="scaleFactor" value="0.5"/>
    </inkml:brush>
  </inkml:definitions>
  <inkml:trace contextRef="#ctx0" brushRef="#br0">301 165 24575,'0'0'0,"0"-4"0,-5-2 0,0-4 0,-5 1 0,1-4 0,-4 2 0,2-4 0,-3 4 0,-7 1 0,-4 4 0,-1 2 0,-1 2 0,-1 1 0,2 1 0,-1 6 0,7 4 0,4 6 0,7 4 0,3 2 0,4 3 0,1 0 0,2 1 0,5-1 0,0 1 0,0-1 0,4 0 0,3-5 0,4-5 0,-1-1 0,-3 2 0,1-4 0,2-2 0,-3 2 0,-3 2 0,2-2 0,3 2 0,2-2 0,-2 3 0,2 1 0,2-2 0,-3 2 0,-4 2 0,1 2 0,2-3 0,-3 1 0,3-4 0,-3 1 0,2 2 0,3-8 0,-3-8 0,-3-8 0,-3-8 0,1-4 0,-1-5 0,-2-1 0,3 3 0,-2 1 0,0 0 0,-3 0 0,-1-2 0,-1 0 0,-1-1 0,-1 0 0,-1-1 0,1 1 0,0-1 0,-1 0 0,1 0 0,0 0 0,0 1 0,0-1 0,0 0 0,0 1 0,0-1 0,0 0 0,0 1 0,0-1 0,-5 5 0,-5 6 0,0 9 0,-4 5 0,2 7 0,2 7 0,3 4 0,-2-1 0,1 2 0,2 2 0,1 1 0,3 1 0,0 0 0,2 2 0,0-1 0,0 1 0,0 0 0,0 0 0,1 0 0,-1 0 0,5-1 0,5-4 0,1 0 0,-2 0 0,-2 0 0,-2 2 0,-7-5 0,-1-8 0,-2-10 0,-4-8 0,-5-3 0,-3-4 0,1-4 0,-2 3 0,4-1 0,3-2 0,-1 4 0,2-1 0,3-1 0,2-2 0,-2 4 0,0 12 0,2 11 0,1 7 0,2 7 0,5 3 0,2-7 0,-1-10 0,-4-6 0,-7-8 0,-1-6 0,-5-6 0,-4-3 0,-3-2 0,3-2 0,-2 0 0,0 5 0,3 0 0,3 1 0,5 9 0,3-1 0,8 0 0,6 1 0,6 3 0,5 3 0,3 1 0,2 2 0,0 2 0,1 0 0,0 5 0,-5 6 0,-1 4 0,0 4 0,-4 4 0,1 1 0,-5 1 0,3 1 0,-4 0 0,-2-1 0,-4 0 0,4-5 0,-3 0 0,0 0 0,-2 1 0,-2-5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4:34.200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467.05807"/>
      <inkml:brushProperty name="anchorY" value="-5372.32373"/>
      <inkml:brushProperty name="scaleFactor" value="0.5"/>
    </inkml:brush>
  </inkml:definitions>
  <inkml:trace contextRef="#ctx0" brushRef="#br0">171 50 24575,'0'0'0,"4"0"0,7 0 0,4-5 0,4 0 0,3 0 0,3 1 0,0-4 0,0 1 0,1 1 0,0 1 0,-1 2 0,0 1 0,-5 6 0,-5 6 0,-1 0 0,2 4 0,-4 4 0,-2 2 0,-3 3 0,2 1 0,3-5 0,3 1 0,-1 1 0,-2 0 0,1-4 0,-2 1 0,1 1 0,-1 1 0,-3 2 0,3-5 0,-3 2 0,-1 0 0,-2 2 0,-2 1 0,-1 1 0,-1 1 0,-7 0 0,1 1 0,-6-5 0,-3 0 0,-5-5 0,-2 1 0,-2-4 0,-2-4 0,0-2 0,-1-3 0,1 3 0,0-1 0,0 5 0,0-2 0,0 0 0,0-3 0,5 4 0,1-2 0,-1-1 0,0 3 0,-2-1 0,-1-1 0,5 3 0,-2-2 0,1-1 0,-2-2 0,0-2 0,-2 4 0,4 3 0,-1 0 0,5 4 0,0-2 0,3-7 0,3-8 0,3-3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09:44:46.012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1653.45081"/>
      <inkml:brushProperty name="anchorY" value="-5070.49609"/>
      <inkml:brushProperty name="scaleFactor" value="0.5"/>
    </inkml:brush>
  </inkml:definitions>
  <inkml:trace contextRef="#ctx0" brushRef="#br0">397 197 24575,'0'0'0,"-4"0"0,-2-5 0,1-5 0,-4-5 0,1-5 0,-3 3 0,-5-2 0,-2-1 0,-4 3 0,4 0 0,-1 3 0,-1 4 0,-1 4 0,4-3 0,-2 2 0,0 2 0,-1 1 0,-2 2 0,4 6 0,-1 5 0,0 1 0,4 4 0,3 4 0,4 2 0,-2 2 0,3 2 0,1 1 0,2 0 0,1 0 0,2 1 0,1-1 0,5 0 0,1 0 0,-1-1 0,5 1 0,-2 0 0,4-6 0,-1 1 0,2-5 0,-2 0 0,3-3 0,-3 1 0,3 3 0,-3 2 0,3-2 0,2 1 0,3 2 0,-3 1 0,2 2 0,1 1 0,-4 1 0,-3 1 0,1-5 0,-3 0 0,-3 0 0,3-4 0,-2 1 0,4-4 0,-3 1 0,-1 2 0,-2 2 0,-7-2 0,-2-8 0,-2-10 0,1-7 0,1-8 0,1-4 0,0-3 0,1-2 0,-4 5 0,0 0 0,0-1 0,0 1 0,-2-1 0,0-1 0,-4 4 0,1-1 0,2 1 0,-2-2 0,-4 0 0,2-2 0,-3 4 0,2 0 0,4-1 0,-3-1 0,-2 0 0,1-2 0,-1-1 0,1-1 0,-1 1 0,-2-1 0,2 0 0,2 0 0,5 0 0,2 1 0,7 4 0,7 5 0,11 5 0,0 10 0,3 2 0,1 8 0,0 0 0,1 4 0,0 3 0,0 3 0,0 2 0,0 2 0,-5 0 0,0 1 0,-1 1 0,-3-1 0,-4 0 0,-5 0 0,-2 0 0,-4 0 0,0-1 0,-1 1 0,-6-5 0,-5-6 0,-4-4 0,-5-15 0,2-7 0,-1-3 0,3-3 0,0-4 0,-2 4 0,-1-1 0,-2 0 0,3 7 0,19 14 0,-1-2 0,-1 0 0,1 0 0,0 0 0,-1 0 0,1 0 0,0 0 0,-1 0 0,1 0 0,0 0 0,-1 0 0,1 0 0,0 0 0,-1 0 0,1 0 0,0 1 0,-1-1 0,1 0 0,0 0 0,0 0 0,-1 0 0,1 1 0,0-1 0,0 0 0,-1 0 0,1 1 0,0-1 0,0 0 0,0 0 0,-1 1 0,1-1 0,0 0 0,0 1 0,0-1 0,0 0 0,0 1 0,0 11 0,9 13 0,3 3 0,4-3 0,3 1 0,-2-2 0,1-5 0,2 0 0,-4 0 0,1-3 0,2-5 0,0-9 0,-2-7 0,-4-8 0,-4-6 0,-4-4 0,-2-2 0,-3-1 0,0 0 0,0 0 0,-1 0 0,0 1 0,5-1 0,1 2 0,5 4 0,4 5 0,4 6 0,3 3 0,2 4 0,2 6 0,0 2 0,-4 5 0,-5 4 0,-1-1 0,1 2 0,-3 3 0,-3 2 0,-4 1 0,3 2 0,3 0 0,-2 1 0,-1 0 0,-2 0 0,-3 0 0,-1 0 0,-2 0 0,-6-1 0,0 1 0,-6 0 0,-3-5 0,-4-1 0,1 1 0,-1-4 0,-2-5 0,4 2 0,-2-4 0,0 3 0,3 3 0,-2-2 0,-1-3 0,-2-2 0,4 1 0,-2-1 0,-1-2 0,-1-2 0,-2-1 0,4-7 0,4-5 0,4-7 0,5-3 0,7 1 0,2-1 0,6-2 0,5 0 0,-1-2 0,-2-1 0,2 0 0,-4-1 0,-1 1 0,1 4 0,-1 0 0,3 0 0,-2-1 0,-3 0 0,4-2 0,-2-1 0,-2 0 0,-3-1 0,4 1 0,-1-1 0,-2 0 0,4 5 0,4 5 0,-12 16 0,0-1 0,0-1 0,-1 1 0,1 0 0,0-1 0,0 1 0,0 0 0,0 0 0,0 0 0,0 0 0,0 0 0,-1 0 0,1 0 0,0 0 0,0 0 0,2 1 0,12 9 0,2 12 0,-3 6 0,-3 3 0,1 0 0,-2-1 0,-3-1 0,-3-1 0,-1-2 0,-1-1 0,-7-5 0,-5-5 0,-6-6 0,-3-4 0,-4-3 0,-2-1 0,5-7 0,4-5 0,6-5 0,3-4 0,4-3 0,2-1 0,2-2 0,4 5 0,6 6 0,5 4 0,4 5 0,3 4 0,-4 11 0,-3 6 0,-6 6 0,-3 4 0,-4 1 0,-6-9 0,-3-10 0,1-11 0,0-9 0,1-6 0,1-4 0,2-3 0,0 0 0,1-1 0,-5 5 0,0 1 0,0 1 0,-4 4 0,1-1 0,1-1 0,-3 4 0,1-2 0,2-2 0,2-1 0,7 2 0,6 4 0,7 4 0,4 4 0,3 2 0,3 2 0,-5 6 0,1 6 0,0 0 0,-5 4 0,2-2 0,-5 2 0,2-2 0,-4 1 0,-2 3 0,2 1 0,-3 4 0,3 1 0,4-4 0,-2 0 0,2 1 0,-2 1 0,1-4 0,-2 1 0,-2 1 0,-4 1 0,-2 2 0,-7 1 0,-2 1 0,-5 0 0,-5-4 0,-4-5 0,-2-5 0,-3-5 0,-1 3 0,0-2 0,-1-1 0,6 3 0,0-1 0,0-1 0,-1-1 0,-1-2 0,-1 3 0,0 0 0,-2-1 0,1-1 0,-1-1 0,0 3 0,0 0 0,0 4 0,1 0 0,4 2 0,0 4 0,1 3 0,-2 2 0,0-2 0,-2-5 0,-1-4 0,5-9 0,4-7 0,6-9 0,3-4 0,3-4 0,3-2 0,0-1 0,1 0 0,0 0 0,0 0 0,-1 0 0,-4 6 0,-1 0 0,-5 1 0,-4 3 0,1 0 0,1-2 0,4-1 0,-2-3 0,-3 0 0,1-2 0,3 0 0,-3 4 0,3 0 0,1 0 0,-2 4 0,2-1 0,-3 4 0,1-1 0,2 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CB36F8-56A6-43E6-BDF0-B3CB2F000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243CFEC-88B5-45D0-8469-2711F705F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FB0FC0-137A-4C43-B690-CCF58204E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2D69-B757-4B7D-B7EB-90DEA4C0551A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15D265-6D6A-46B8-8FEB-A63B0DFD6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426B59-4707-47A0-8B54-058695CA6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D643-4CD3-4717-BF02-609305231D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3C1DC2-6F81-4554-AA71-401B659DA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6C1E4C0-1967-4E97-8A36-42FCEB84C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62F069-6017-4947-A440-F28A110E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2D69-B757-4B7D-B7EB-90DEA4C0551A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025C29-96AE-4561-B27B-A3EDA9B18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B9CDA6-8A8C-47D9-9661-21AD68D5B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D643-4CD3-4717-BF02-609305231D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637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50594F5-7D85-4B07-90F2-BA91AF9AF4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45C1B20-941C-4AA7-B80A-17C1DC2017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BE4FF7-8F72-4BC5-BAEF-F024A9426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2D69-B757-4B7D-B7EB-90DEA4C0551A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53F3CE-C34A-4FDB-BBC4-639CF2CC7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F96356-5F17-4DCD-BB5D-84090C919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D643-4CD3-4717-BF02-609305231D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44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27DEC-5490-4BC1-98D1-E40ED0FC6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E91C6F-7F99-4F80-AF33-594E410F8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AEA54E-B48C-4F73-85FB-714D87ED6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2D69-B757-4B7D-B7EB-90DEA4C0551A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86E41C-D287-4332-8CAE-922551344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773EC2-333F-4250-85C8-4CF459A2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D643-4CD3-4717-BF02-609305231D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929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478058-DFEC-471A-B52F-96DBF1B10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D2184E-EE08-4349-B838-FA350D6BA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625B4C-4AAE-469B-8634-411554ED0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2D69-B757-4B7D-B7EB-90DEA4C0551A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E00BA7-8E6F-48F3-A24F-C5A50806F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03B5AC-4AC0-4AB7-BBE4-2A7958FD6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D643-4CD3-4717-BF02-609305231D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322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4FA8D1-AB96-4EC8-B3F8-6B979CCE0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4CA181-B68F-44F7-9740-F52D5470A2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28F40F0-A7AE-43BE-8BC3-7A5DE5987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7F6424-A46A-48FD-A3B6-330BC8FF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2D69-B757-4B7D-B7EB-90DEA4C0551A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AE26626-4387-486A-ABBF-97B255B93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35685AA-8026-4819-8B60-64AC5E578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D643-4CD3-4717-BF02-609305231D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224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06682B-2C79-4AB7-AA7C-FC81BD7CE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9BA8A0-F7BE-4BEE-ABA6-83E6A24B9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BC9A968-21C5-4035-9114-4E894C54E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C52BBD8-E7B5-49F4-BF6F-F337AE5C01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E5099C5-8C27-4886-96AC-BB49DD4082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FC37F80-D67D-4355-8F58-3EF544366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2D69-B757-4B7D-B7EB-90DEA4C0551A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DAC4E6C-38E4-4DCD-B083-FF0FEF761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B7E6A20-5089-414E-89E5-8B5FF124E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D643-4CD3-4717-BF02-609305231D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1111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537D79-403C-481D-A31C-EA2411CD3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716EF28-7617-48C4-8C1C-9E7B64804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2D69-B757-4B7D-B7EB-90DEA4C0551A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94D0CDB-BF35-42A7-9B00-37D7DAC81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0DC721A-5B18-4394-AF69-830C7C231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D643-4CD3-4717-BF02-609305231D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6012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2F7DB3F-4AA9-4124-87EA-13E156373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2D69-B757-4B7D-B7EB-90DEA4C0551A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D770907-0F03-4F6A-93F7-4A1AD9CC1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5CEDF9-0842-4F89-9CBC-6804543B2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D643-4CD3-4717-BF02-609305231D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140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EB7FA9-99B1-46C3-AA5F-B81C56573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F033D7-A4CF-4474-BAAA-41CE702B1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3638AD3-9455-48D6-855C-DEC80053F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59E9126-57C0-47D9-AE62-3970E55FA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2D69-B757-4B7D-B7EB-90DEA4C0551A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2F0100-2AAC-4B26-B814-B56E8D4E4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10BD497-5307-4423-BF67-1F89878FF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D643-4CD3-4717-BF02-609305231D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703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AE7FB3-AF3F-46B9-AB9D-23396ACA8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F6C6559-2381-4215-86C6-AAA25909B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90FA3A-9E4B-406B-8070-CBEE189A4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B9C59D0-8C62-4CE3-9D00-8BEF78ECA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2D69-B757-4B7D-B7EB-90DEA4C0551A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F204AA2-B7E6-4770-8100-97160BEDD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354F430-3E09-48B4-AFF8-DA8B5899E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DD643-4CD3-4717-BF02-609305231D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348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pixeden.deviantart.com/art/Free-Psd-Water-Bubbles-345283699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3000"/>
            <a:lum/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836843F-1DDD-408A-A014-CE80F2EC9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6F7AE82-503A-4FE4-BEE3-2B915523C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C715D2-6F3D-4133-9F6D-5BF3E33E30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E2D69-B757-4B7D-B7EB-90DEA4C0551A}" type="datetimeFigureOut">
              <a:rPr lang="en-US" smtClean="0"/>
              <a:pPr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7C0024-EE5A-4360-92DA-8981B8020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B3BAAA-026F-4F40-8D54-E24C1942B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DD643-4CD3-4717-BF02-609305231D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707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13" Type="http://schemas.openxmlformats.org/officeDocument/2006/relationships/image" Target="../media/image55.png"/><Relationship Id="rId18" Type="http://schemas.openxmlformats.org/officeDocument/2006/relationships/customXml" Target="../ink/ink41.xml"/><Relationship Id="rId26" Type="http://schemas.openxmlformats.org/officeDocument/2006/relationships/customXml" Target="../ink/ink45.xml"/><Relationship Id="rId3" Type="http://schemas.openxmlformats.org/officeDocument/2006/relationships/image" Target="../media/image49.jpeg"/><Relationship Id="rId21" Type="http://schemas.openxmlformats.org/officeDocument/2006/relationships/image" Target="../media/image59.png"/><Relationship Id="rId7" Type="http://schemas.openxmlformats.org/officeDocument/2006/relationships/image" Target="../media/image52.png"/><Relationship Id="rId12" Type="http://schemas.openxmlformats.org/officeDocument/2006/relationships/customXml" Target="../ink/ink38.xml"/><Relationship Id="rId17" Type="http://schemas.openxmlformats.org/officeDocument/2006/relationships/image" Target="../media/image57.png"/><Relationship Id="rId25" Type="http://schemas.openxmlformats.org/officeDocument/2006/relationships/image" Target="../media/image61.png"/><Relationship Id="rId2" Type="http://schemas.openxmlformats.org/officeDocument/2006/relationships/image" Target="../media/image48.jpeg"/><Relationship Id="rId16" Type="http://schemas.openxmlformats.org/officeDocument/2006/relationships/customXml" Target="../ink/ink40.xml"/><Relationship Id="rId20" Type="http://schemas.openxmlformats.org/officeDocument/2006/relationships/customXml" Target="../ink/ink4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5.xml"/><Relationship Id="rId11" Type="http://schemas.openxmlformats.org/officeDocument/2006/relationships/image" Target="../media/image54.png"/><Relationship Id="rId24" Type="http://schemas.openxmlformats.org/officeDocument/2006/relationships/customXml" Target="../ink/ink44.xml"/><Relationship Id="rId5" Type="http://schemas.openxmlformats.org/officeDocument/2006/relationships/image" Target="../media/image51.jpeg"/><Relationship Id="rId15" Type="http://schemas.openxmlformats.org/officeDocument/2006/relationships/image" Target="../media/image56.png"/><Relationship Id="rId23" Type="http://schemas.openxmlformats.org/officeDocument/2006/relationships/image" Target="../media/image60.png"/><Relationship Id="rId10" Type="http://schemas.openxmlformats.org/officeDocument/2006/relationships/customXml" Target="../ink/ink37.xml"/><Relationship Id="rId19" Type="http://schemas.openxmlformats.org/officeDocument/2006/relationships/image" Target="../media/image58.png"/><Relationship Id="rId4" Type="http://schemas.openxmlformats.org/officeDocument/2006/relationships/image" Target="../media/image50.jpeg"/><Relationship Id="rId9" Type="http://schemas.openxmlformats.org/officeDocument/2006/relationships/image" Target="../media/image53.png"/><Relationship Id="rId14" Type="http://schemas.openxmlformats.org/officeDocument/2006/relationships/customXml" Target="../ink/ink39.xml"/><Relationship Id="rId22" Type="http://schemas.openxmlformats.org/officeDocument/2006/relationships/customXml" Target="../ink/ink43.xml"/><Relationship Id="rId27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7.xml"/><Relationship Id="rId13" Type="http://schemas.openxmlformats.org/officeDocument/2006/relationships/customXml" Target="../ink/ink49.xml"/><Relationship Id="rId18" Type="http://schemas.openxmlformats.org/officeDocument/2006/relationships/image" Target="../media/image31.png"/><Relationship Id="rId3" Type="http://schemas.openxmlformats.org/officeDocument/2006/relationships/image" Target="../media/image64.jpeg"/><Relationship Id="rId21" Type="http://schemas.openxmlformats.org/officeDocument/2006/relationships/customXml" Target="../ink/ink54.xml"/><Relationship Id="rId12" Type="http://schemas.openxmlformats.org/officeDocument/2006/relationships/image" Target="../media/image69.jpeg"/><Relationship Id="rId17" Type="http://schemas.openxmlformats.org/officeDocument/2006/relationships/customXml" Target="../ink/ink51.xml"/><Relationship Id="rId2" Type="http://schemas.openxmlformats.org/officeDocument/2006/relationships/image" Target="../media/image63.jpeg"/><Relationship Id="rId16" Type="http://schemas.openxmlformats.org/officeDocument/2006/relationships/image" Target="../media/image30.png"/><Relationship Id="rId20" Type="http://schemas.openxmlformats.org/officeDocument/2006/relationships/customXml" Target="../ink/ink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68.png"/><Relationship Id="rId5" Type="http://schemas.openxmlformats.org/officeDocument/2006/relationships/customXml" Target="../ink/ink46.xml"/><Relationship Id="rId15" Type="http://schemas.openxmlformats.org/officeDocument/2006/relationships/customXml" Target="../ink/ink50.xml"/><Relationship Id="rId10" Type="http://schemas.openxmlformats.org/officeDocument/2006/relationships/customXml" Target="../ink/ink48.xml"/><Relationship Id="rId19" Type="http://schemas.openxmlformats.org/officeDocument/2006/relationships/customXml" Target="../ink/ink52.xml"/><Relationship Id="rId4" Type="http://schemas.openxmlformats.org/officeDocument/2006/relationships/image" Target="../media/image65.jpeg"/><Relationship Id="rId9" Type="http://schemas.openxmlformats.org/officeDocument/2006/relationships/image" Target="../media/image67.png"/><Relationship Id="rId1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customXml" Target="../ink/ink59.xml"/><Relationship Id="rId18" Type="http://schemas.openxmlformats.org/officeDocument/2006/relationships/image" Target="../media/image77.png"/><Relationship Id="rId26" Type="http://schemas.openxmlformats.org/officeDocument/2006/relationships/image" Target="../media/image82.png"/><Relationship Id="rId3" Type="http://schemas.openxmlformats.org/officeDocument/2006/relationships/customXml" Target="../ink/ink55.xml"/><Relationship Id="rId21" Type="http://schemas.openxmlformats.org/officeDocument/2006/relationships/customXml" Target="../ink/ink63.xml"/><Relationship Id="rId7" Type="http://schemas.openxmlformats.org/officeDocument/2006/relationships/customXml" Target="../ink/ink56.xml"/><Relationship Id="rId12" Type="http://schemas.openxmlformats.org/officeDocument/2006/relationships/image" Target="../media/image74.png"/><Relationship Id="rId17" Type="http://schemas.openxmlformats.org/officeDocument/2006/relationships/customXml" Target="../ink/ink61.xml"/><Relationship Id="rId25" Type="http://schemas.openxmlformats.org/officeDocument/2006/relationships/customXml" Target="../ink/ink64.xml"/><Relationship Id="rId2" Type="http://schemas.openxmlformats.org/officeDocument/2006/relationships/image" Target="../media/image70.jpeg"/><Relationship Id="rId16" Type="http://schemas.openxmlformats.org/officeDocument/2006/relationships/image" Target="../media/image76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11" Type="http://schemas.openxmlformats.org/officeDocument/2006/relationships/customXml" Target="../ink/ink58.xml"/><Relationship Id="rId24" Type="http://schemas.openxmlformats.org/officeDocument/2006/relationships/image" Target="../media/image81.jpeg"/><Relationship Id="rId15" Type="http://schemas.openxmlformats.org/officeDocument/2006/relationships/customXml" Target="../ink/ink60.xml"/><Relationship Id="rId23" Type="http://schemas.openxmlformats.org/officeDocument/2006/relationships/image" Target="../media/image80.jpeg"/><Relationship Id="rId28" Type="http://schemas.openxmlformats.org/officeDocument/2006/relationships/image" Target="../media/image83.png"/><Relationship Id="rId10" Type="http://schemas.openxmlformats.org/officeDocument/2006/relationships/image" Target="../media/image73.png"/><Relationship Id="rId19" Type="http://schemas.openxmlformats.org/officeDocument/2006/relationships/customXml" Target="../ink/ink62.xml"/><Relationship Id="rId4" Type="http://schemas.openxmlformats.org/officeDocument/2006/relationships/image" Target="../media/image71.png"/><Relationship Id="rId9" Type="http://schemas.openxmlformats.org/officeDocument/2006/relationships/customXml" Target="../ink/ink57.xml"/><Relationship Id="rId14" Type="http://schemas.openxmlformats.org/officeDocument/2006/relationships/image" Target="../media/image75.png"/><Relationship Id="rId22" Type="http://schemas.openxmlformats.org/officeDocument/2006/relationships/image" Target="../media/image79.png"/><Relationship Id="rId27" Type="http://schemas.openxmlformats.org/officeDocument/2006/relationships/customXml" Target="../ink/ink6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5.xml"/><Relationship Id="rId18" Type="http://schemas.openxmlformats.org/officeDocument/2006/relationships/image" Target="../media/image12.png"/><Relationship Id="rId26" Type="http://schemas.openxmlformats.org/officeDocument/2006/relationships/customXml" Target="../ink/ink10.xml"/><Relationship Id="rId3" Type="http://schemas.openxmlformats.org/officeDocument/2006/relationships/image" Target="../media/image5.jpeg"/><Relationship Id="rId7" Type="http://schemas.openxmlformats.org/officeDocument/2006/relationships/customXml" Target="../ink/ink2.xml"/><Relationship Id="rId12" Type="http://schemas.openxmlformats.org/officeDocument/2006/relationships/image" Target="../media/image9.png"/><Relationship Id="rId17" Type="http://schemas.openxmlformats.org/officeDocument/2006/relationships/customXml" Target="../ink/ink7.xml"/><Relationship Id="rId25" Type="http://schemas.openxmlformats.org/officeDocument/2006/relationships/image" Target="../media/image15.jpeg"/><Relationship Id="rId2" Type="http://schemas.openxmlformats.org/officeDocument/2006/relationships/image" Target="../media/image4.jpe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4.xml"/><Relationship Id="rId24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customXml" Target="../ink/ink6.xml"/><Relationship Id="rId23" Type="http://schemas.openxmlformats.org/officeDocument/2006/relationships/customXml" Target="../ink/ink9.xml"/><Relationship Id="rId28" Type="http://schemas.openxmlformats.org/officeDocument/2006/relationships/customXml" Target="../ink/ink11.xml"/><Relationship Id="rId10" Type="http://schemas.openxmlformats.org/officeDocument/2006/relationships/image" Target="../media/image8.png"/><Relationship Id="rId19" Type="http://schemas.openxmlformats.org/officeDocument/2006/relationships/customXml" Target="../ink/ink8.xml"/><Relationship Id="rId31" Type="http://schemas.openxmlformats.org/officeDocument/2006/relationships/image" Target="../media/image18.png"/><Relationship Id="rId4" Type="http://schemas.openxmlformats.org/officeDocument/2006/relationships/customXml" Target="../ink/ink1.xml"/><Relationship Id="rId9" Type="http://schemas.openxmlformats.org/officeDocument/2006/relationships/customXml" Target="../ink/ink3.xml"/><Relationship Id="rId14" Type="http://schemas.openxmlformats.org/officeDocument/2006/relationships/image" Target="../media/image10.png"/><Relationship Id="rId27" Type="http://schemas.openxmlformats.org/officeDocument/2006/relationships/image" Target="../media/image16.png"/><Relationship Id="rId30" Type="http://schemas.openxmlformats.org/officeDocument/2006/relationships/customXml" Target="../ink/ink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2.png"/><Relationship Id="rId12" Type="http://schemas.openxmlformats.org/officeDocument/2006/relationships/customXml" Target="../ink/ink17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10" Type="http://schemas.openxmlformats.org/officeDocument/2006/relationships/customXml" Target="../ink/ink16.xml"/><Relationship Id="rId4" Type="http://schemas.openxmlformats.org/officeDocument/2006/relationships/customXml" Target="../ink/ink13.xml"/><Relationship Id="rId9" Type="http://schemas.openxmlformats.org/officeDocument/2006/relationships/image" Target="../media/image23.png"/><Relationship Id="rId14" Type="http://schemas.openxmlformats.org/officeDocument/2006/relationships/customXml" Target="../ink/ink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33.png"/><Relationship Id="rId18" Type="http://schemas.openxmlformats.org/officeDocument/2006/relationships/customXml" Target="../ink/ink26.xml"/><Relationship Id="rId3" Type="http://schemas.openxmlformats.org/officeDocument/2006/relationships/image" Target="../media/image28.jpeg"/><Relationship Id="rId7" Type="http://schemas.openxmlformats.org/officeDocument/2006/relationships/image" Target="../media/image30.png"/><Relationship Id="rId12" Type="http://schemas.openxmlformats.org/officeDocument/2006/relationships/customXml" Target="../ink/ink23.xml"/><Relationship Id="rId17" Type="http://schemas.openxmlformats.org/officeDocument/2006/relationships/image" Target="../media/image35.png"/><Relationship Id="rId2" Type="http://schemas.openxmlformats.org/officeDocument/2006/relationships/image" Target="../media/image27.jpeg"/><Relationship Id="rId16" Type="http://schemas.openxmlformats.org/officeDocument/2006/relationships/customXml" Target="../ink/ink2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5" Type="http://schemas.openxmlformats.org/officeDocument/2006/relationships/image" Target="../media/image34.png"/><Relationship Id="rId10" Type="http://schemas.openxmlformats.org/officeDocument/2006/relationships/customXml" Target="../ink/ink22.xml"/><Relationship Id="rId19" Type="http://schemas.openxmlformats.org/officeDocument/2006/relationships/image" Target="../media/image36.png"/><Relationship Id="rId4" Type="http://schemas.openxmlformats.org/officeDocument/2006/relationships/customXml" Target="../ink/ink19.xml"/><Relationship Id="rId9" Type="http://schemas.openxmlformats.org/officeDocument/2006/relationships/image" Target="../media/image31.png"/><Relationship Id="rId14" Type="http://schemas.openxmlformats.org/officeDocument/2006/relationships/customXml" Target="../ink/ink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13" Type="http://schemas.openxmlformats.org/officeDocument/2006/relationships/image" Target="../media/image44.png"/><Relationship Id="rId18" Type="http://schemas.openxmlformats.org/officeDocument/2006/relationships/customXml" Target="../ink/ink34.xml"/><Relationship Id="rId3" Type="http://schemas.openxmlformats.org/officeDocument/2006/relationships/image" Target="../media/image39.jpeg"/><Relationship Id="rId7" Type="http://schemas.openxmlformats.org/officeDocument/2006/relationships/image" Target="../media/image41.png"/><Relationship Id="rId12" Type="http://schemas.openxmlformats.org/officeDocument/2006/relationships/customXml" Target="../ink/ink31.xml"/><Relationship Id="rId17" Type="http://schemas.openxmlformats.org/officeDocument/2006/relationships/image" Target="../media/image46.png"/><Relationship Id="rId2" Type="http://schemas.openxmlformats.org/officeDocument/2006/relationships/image" Target="../media/image38.jpeg"/><Relationship Id="rId16" Type="http://schemas.openxmlformats.org/officeDocument/2006/relationships/customXml" Target="../ink/ink3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Relationship Id="rId11" Type="http://schemas.openxmlformats.org/officeDocument/2006/relationships/image" Target="../media/image43.png"/><Relationship Id="rId5" Type="http://schemas.openxmlformats.org/officeDocument/2006/relationships/image" Target="../media/image40.png"/><Relationship Id="rId15" Type="http://schemas.openxmlformats.org/officeDocument/2006/relationships/image" Target="../media/image45.png"/><Relationship Id="rId10" Type="http://schemas.openxmlformats.org/officeDocument/2006/relationships/customXml" Target="../ink/ink30.xml"/><Relationship Id="rId19" Type="http://schemas.openxmlformats.org/officeDocument/2006/relationships/image" Target="../media/image47.png"/><Relationship Id="rId4" Type="http://schemas.openxmlformats.org/officeDocument/2006/relationships/customXml" Target="../ink/ink27.xml"/><Relationship Id="rId9" Type="http://schemas.openxmlformats.org/officeDocument/2006/relationships/image" Target="../media/image42.png"/><Relationship Id="rId14" Type="http://schemas.openxmlformats.org/officeDocument/2006/relationships/customXml" Target="../ink/ink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497535-9390-4776-B492-B8BFF59BA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1235" y="364251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o-RO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CERC PEDAGOGIC</a:t>
            </a:r>
            <a:br>
              <a:rPr lang="en-US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Zona </a:t>
            </a:r>
            <a:r>
              <a:rPr lang="ro-RO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Dâmbu-Mureșeni</a:t>
            </a:r>
            <a:r>
              <a:rPr lang="en-US" sz="5300" dirty="0"/>
              <a:t/>
            </a:r>
            <a:br>
              <a:rPr lang="en-US" sz="5300" dirty="0"/>
            </a:br>
            <a:r>
              <a:rPr lang="ro-RO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Grădinița cu Program Prelungit ,,Rândunica</a:t>
            </a:r>
            <a:r>
              <a:rPr lang="en-US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o-RO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o-RO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9.12.2021</a:t>
            </a:r>
            <a:br>
              <a:rPr lang="ro-RO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Educatoare</a:t>
            </a:r>
            <a:r>
              <a:rPr lang="en-US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Pop Irina</a:t>
            </a:r>
            <a:br>
              <a:rPr lang="en-US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Bendri</a:t>
            </a:r>
            <a:r>
              <a:rPr lang="ro-RO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 Florina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4442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6309AA9-6314-44CF-990F-DA41FD2453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533277" y="818963"/>
            <a:ext cx="6551723" cy="4913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4C68DD6-4582-4D9B-B812-638AF4C665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665684" y="631425"/>
            <a:ext cx="5051396" cy="37885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36E36D6-21F4-4E05-8C1C-EC26D77FBC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434636" y="540980"/>
            <a:ext cx="4327860" cy="32458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5A7DD43-1A42-4C42-8ECE-CD84F6CA00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586982" y="3237169"/>
            <a:ext cx="4072138" cy="305410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49B4EA9-FFB0-44F1-94E0-05B909DAEEBB}"/>
                  </a:ext>
                </a:extLst>
              </p14:cNvPr>
              <p14:cNvContentPartPr/>
              <p14:nvPr/>
            </p14:nvContentPartPr>
            <p14:xfrm>
              <a:off x="1846713" y="1410753"/>
              <a:ext cx="178560" cy="258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E49B4EA9-FFB0-44F1-94E0-05B909DAEEB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37713" y="1401753"/>
                <a:ext cx="19620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D668A31-DD9A-4535-8D04-FF03B9AAC796}"/>
                  </a:ext>
                </a:extLst>
              </p14:cNvPr>
              <p14:cNvContentPartPr/>
              <p14:nvPr/>
            </p14:nvContentPartPr>
            <p14:xfrm>
              <a:off x="1685433" y="1383393"/>
              <a:ext cx="232920" cy="2772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9D668A31-DD9A-4535-8D04-FF03B9AAC79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76433" y="1374393"/>
                <a:ext cx="250560" cy="29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B1DCED5-D4C2-4607-8B2C-B5147C509BC2}"/>
              </a:ext>
            </a:extLst>
          </p:cNvPr>
          <p:cNvGrpSpPr/>
          <p:nvPr/>
        </p:nvGrpSpPr>
        <p:grpSpPr>
          <a:xfrm>
            <a:off x="1702713" y="1401033"/>
            <a:ext cx="286560" cy="207360"/>
            <a:chOff x="1702713" y="1401033"/>
            <a:chExt cx="286560" cy="2073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BAFA8DF-B989-485F-995F-0EBBD67F6E2C}"/>
                    </a:ext>
                  </a:extLst>
                </p14:cNvPr>
                <p14:cNvContentPartPr/>
                <p14:nvPr/>
              </p14:nvContentPartPr>
              <p14:xfrm>
                <a:off x="1702713" y="1401033"/>
                <a:ext cx="286560" cy="207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0BAFA8DF-B989-485F-995F-0EBBD67F6E2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85073" y="1383393"/>
                  <a:ext cx="3222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CCC6F47-B9C4-4A96-A09D-C64F1E5DBF61}"/>
                    </a:ext>
                  </a:extLst>
                </p14:cNvPr>
                <p14:cNvContentPartPr/>
                <p14:nvPr/>
              </p14:nvContentPartPr>
              <p14:xfrm>
                <a:off x="1738713" y="1446753"/>
                <a:ext cx="214560" cy="1515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3CCC6F47-B9C4-4A96-A09D-C64F1E5DBF6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21073" y="1429113"/>
                  <a:ext cx="250200" cy="18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01A6E87-9ADF-47BA-9738-7285024A57C9}"/>
                  </a:ext>
                </a:extLst>
              </p14:cNvPr>
              <p14:cNvContentPartPr/>
              <p14:nvPr/>
            </p14:nvContentPartPr>
            <p14:xfrm>
              <a:off x="7189473" y="3648513"/>
              <a:ext cx="290520" cy="3535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201A6E87-9ADF-47BA-9738-7285024A57C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71473" y="3630873"/>
                <a:ext cx="32616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A775FF0-384E-441A-9B86-B1AC1E9C012F}"/>
                  </a:ext>
                </a:extLst>
              </p14:cNvPr>
              <p14:cNvContentPartPr/>
              <p14:nvPr/>
            </p14:nvContentPartPr>
            <p14:xfrm>
              <a:off x="7242753" y="3611433"/>
              <a:ext cx="410760" cy="3823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FA775FF0-384E-441A-9B86-B1AC1E9C012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24753" y="3593433"/>
                <a:ext cx="446400" cy="41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1DE94FA-A1CC-4271-95D6-1EE0333AB477}"/>
              </a:ext>
            </a:extLst>
          </p:cNvPr>
          <p:cNvGrpSpPr/>
          <p:nvPr/>
        </p:nvGrpSpPr>
        <p:grpSpPr>
          <a:xfrm>
            <a:off x="9709833" y="1152633"/>
            <a:ext cx="402480" cy="394560"/>
            <a:chOff x="9709833" y="1152633"/>
            <a:chExt cx="402480" cy="3945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A7C466B-ED24-449A-83EB-946A7B223BD9}"/>
                    </a:ext>
                  </a:extLst>
                </p14:cNvPr>
                <p14:cNvContentPartPr/>
                <p14:nvPr/>
              </p14:nvContentPartPr>
              <p14:xfrm>
                <a:off x="9709833" y="1179633"/>
                <a:ext cx="219240" cy="3556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CA7C466B-ED24-449A-83EB-946A7B223BD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692193" y="1161633"/>
                  <a:ext cx="25488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B3A535F-BDF9-4003-9CF2-52E02156EA46}"/>
                    </a:ext>
                  </a:extLst>
                </p14:cNvPr>
                <p14:cNvContentPartPr/>
                <p14:nvPr/>
              </p14:nvContentPartPr>
              <p14:xfrm>
                <a:off x="9853113" y="1152633"/>
                <a:ext cx="259200" cy="3945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2B3A535F-BDF9-4003-9CF2-52E02156EA4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835473" y="1134633"/>
                  <a:ext cx="29484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3C7DBC0-2418-48B2-9804-6A769BB3278C}"/>
                    </a:ext>
                  </a:extLst>
                </p14:cNvPr>
                <p14:cNvContentPartPr/>
                <p14:nvPr/>
              </p14:nvContentPartPr>
              <p14:xfrm>
                <a:off x="9768153" y="1173873"/>
                <a:ext cx="273600" cy="2646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83C7DBC0-2418-48B2-9804-6A769BB3278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750153" y="1155873"/>
                  <a:ext cx="309240" cy="30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EA5E0C4-FCDC-4F07-9319-8FB7EDC095BA}"/>
                  </a:ext>
                </a:extLst>
              </p14:cNvPr>
              <p14:cNvContentPartPr/>
              <p14:nvPr/>
            </p14:nvContentPartPr>
            <p14:xfrm>
              <a:off x="5254833" y="2067033"/>
              <a:ext cx="188640" cy="2138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CEA5E0C4-FCDC-4F07-9319-8FB7EDC095B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236833" y="2049033"/>
                <a:ext cx="2242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E09E93E-FF84-46B5-BE62-4A7A53B549C2}"/>
                  </a:ext>
                </a:extLst>
              </p14:cNvPr>
              <p14:cNvContentPartPr/>
              <p14:nvPr/>
            </p14:nvContentPartPr>
            <p14:xfrm>
              <a:off x="5138193" y="2066313"/>
              <a:ext cx="263160" cy="162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2E09E93E-FF84-46B5-BE62-4A7A53B549C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120553" y="2048673"/>
                <a:ext cx="298800" cy="19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004961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E16CD1D-3F8D-4155-B588-24F4E7C4ED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726922" y="857249"/>
            <a:ext cx="6858000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543C5CC-F61E-4B3C-8140-BCA3ECD714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070726" y="2930739"/>
            <a:ext cx="4749553" cy="35621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9EB1CEF-F29F-4C05-8E45-289E69EC9A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490249" y="660830"/>
            <a:ext cx="4629705" cy="347227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B7DBBFE-AA3F-46A2-AAF3-6F697454116A}"/>
              </a:ext>
            </a:extLst>
          </p:cNvPr>
          <p:cNvGrpSpPr/>
          <p:nvPr/>
        </p:nvGrpSpPr>
        <p:grpSpPr>
          <a:xfrm>
            <a:off x="10333353" y="860183"/>
            <a:ext cx="392040" cy="285120"/>
            <a:chOff x="10333353" y="860183"/>
            <a:chExt cx="392040" cy="28512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EF6245B-5576-4ADA-A1C3-A73FBF945961}"/>
                    </a:ext>
                  </a:extLst>
                </p14:cNvPr>
                <p14:cNvContentPartPr/>
                <p14:nvPr/>
              </p14:nvContentPartPr>
              <p14:xfrm>
                <a:off x="10495713" y="922823"/>
                <a:ext cx="229680" cy="2055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4EF6245B-5576-4ADA-A1C3-A73FBF94596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478073" y="904823"/>
                  <a:ext cx="2653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0C07CEB-8622-440D-A07F-21F823A891DD}"/>
                    </a:ext>
                  </a:extLst>
                </p14:cNvPr>
                <p14:cNvContentPartPr/>
                <p14:nvPr/>
              </p14:nvContentPartPr>
              <p14:xfrm>
                <a:off x="10333353" y="860183"/>
                <a:ext cx="178560" cy="2797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C0C07CEB-8622-440D-A07F-21F823A891D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315353" y="842183"/>
                  <a:ext cx="2142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7899EDD-FAB7-4987-9115-B2776C60BA9A}"/>
                    </a:ext>
                  </a:extLst>
                </p14:cNvPr>
                <p14:cNvContentPartPr/>
                <p14:nvPr/>
              </p14:nvContentPartPr>
              <p14:xfrm>
                <a:off x="10360713" y="878183"/>
                <a:ext cx="311400" cy="2671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57899EDD-FAB7-4987-9115-B2776C60BA9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343073" y="860543"/>
                  <a:ext cx="347040" cy="3027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5C08F77-1F7E-40B4-93E4-2248E1F29A1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390321" y="337353"/>
            <a:ext cx="4110362" cy="343565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174AF179-5C39-44DF-9645-8C86E632D92B}"/>
              </a:ext>
            </a:extLst>
          </p:cNvPr>
          <p:cNvGrpSpPr/>
          <p:nvPr/>
        </p:nvGrpSpPr>
        <p:grpSpPr>
          <a:xfrm>
            <a:off x="10333353" y="736162"/>
            <a:ext cx="498600" cy="432360"/>
            <a:chOff x="1650275" y="2795680"/>
            <a:chExt cx="498600" cy="4323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1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2BDA76C-C170-4709-A25F-06E0A9CA83DF}"/>
                    </a:ext>
                  </a:extLst>
                </p14:cNvPr>
                <p14:cNvContentPartPr/>
                <p14:nvPr/>
              </p14:nvContentPartPr>
              <p14:xfrm>
                <a:off x="1872755" y="2795680"/>
                <a:ext cx="276120" cy="432360"/>
              </p14:xfrm>
            </p:contentPart>
          </mc:Choice>
          <mc:Fallback>
            <p:pic>
              <p:nvPicPr>
                <p:cNvPr id="2" name="Ink 8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363182ED-1915-4261-85E3-C606A4CB032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837115" y="2760040"/>
                  <a:ext cx="34776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1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985A1D4-AE1D-4049-B269-6DF53372C5D8}"/>
                    </a:ext>
                  </a:extLst>
                </p14:cNvPr>
                <p14:cNvContentPartPr/>
                <p14:nvPr/>
              </p14:nvContentPartPr>
              <p14:xfrm>
                <a:off x="1650275" y="2849320"/>
                <a:ext cx="281880" cy="329400"/>
              </p14:xfrm>
            </p:contentPart>
          </mc:Choice>
          <mc:Fallback>
            <p:pic>
              <p:nvPicPr>
                <p:cNvPr id="4" name="Ink 9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278693B7-8710-4973-9FB7-A8B9E46F756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14275" y="2813680"/>
                  <a:ext cx="35352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1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2C12195-8A65-44E8-BE96-55E7B6B84920}"/>
                    </a:ext>
                  </a:extLst>
                </p14:cNvPr>
                <p14:cNvContentPartPr/>
                <p14:nvPr/>
              </p14:nvContentPartPr>
              <p14:xfrm>
                <a:off x="1736675" y="2865520"/>
                <a:ext cx="313920" cy="189720"/>
              </p14:xfrm>
            </p:contentPart>
          </mc:Choice>
          <mc:Fallback>
            <p:pic>
              <p:nvPicPr>
                <p:cNvPr id="5" name="Ink 10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E5F8385B-8FA1-4950-BD90-791F1235929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701035" y="2829880"/>
                  <a:ext cx="385560" cy="26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083C8C7E-C2F5-40A8-BCA4-649272E2252D}"/>
              </a:ext>
            </a:extLst>
          </p:cNvPr>
          <p:cNvGrpSpPr/>
          <p:nvPr/>
        </p:nvGrpSpPr>
        <p:grpSpPr>
          <a:xfrm>
            <a:off x="1257411" y="1304232"/>
            <a:ext cx="498600" cy="432360"/>
            <a:chOff x="1650275" y="2795680"/>
            <a:chExt cx="498600" cy="4323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1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DF67B09-9CBD-417C-89F4-55B207A134BD}"/>
                    </a:ext>
                  </a:extLst>
                </p14:cNvPr>
                <p14:cNvContentPartPr/>
                <p14:nvPr/>
              </p14:nvContentPartPr>
              <p14:xfrm>
                <a:off x="1872755" y="2795680"/>
                <a:ext cx="276120" cy="432360"/>
              </p14:xfrm>
            </p:contentPart>
          </mc:Choice>
          <mc:Fallback>
            <p:pic>
              <p:nvPicPr>
                <p:cNvPr id="6" name="Ink 8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363182ED-1915-4261-85E3-C606A4CB032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837115" y="2760040"/>
                  <a:ext cx="34776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2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7A32220-C493-4AB9-8DDA-4A35BD8DA17B}"/>
                    </a:ext>
                  </a:extLst>
                </p14:cNvPr>
                <p14:cNvContentPartPr/>
                <p14:nvPr/>
              </p14:nvContentPartPr>
              <p14:xfrm>
                <a:off x="1650275" y="2849320"/>
                <a:ext cx="281880" cy="3294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278693B7-8710-4973-9FB7-A8B9E46F756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14275" y="2813680"/>
                  <a:ext cx="35352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2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03ADA75-F6B6-401E-A8BC-8198093883DB}"/>
                    </a:ext>
                  </a:extLst>
                </p14:cNvPr>
                <p14:cNvContentPartPr/>
                <p14:nvPr/>
              </p14:nvContentPartPr>
              <p14:xfrm>
                <a:off x="1736675" y="2865520"/>
                <a:ext cx="313920" cy="189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E5F8385B-8FA1-4950-BD90-791F1235929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701035" y="2829880"/>
                  <a:ext cx="385560" cy="261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xmlns="" val="4293965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F208094-BE1A-4DDB-B30E-6DF5A662A4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959429" y="732963"/>
            <a:ext cx="6858000" cy="51435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BC2C87E-B1CA-491F-BA6C-C2826BC14C7C}"/>
              </a:ext>
            </a:extLst>
          </p:cNvPr>
          <p:cNvGrpSpPr/>
          <p:nvPr/>
        </p:nvGrpSpPr>
        <p:grpSpPr>
          <a:xfrm>
            <a:off x="2414919" y="3545820"/>
            <a:ext cx="401760" cy="346680"/>
            <a:chOff x="3949113" y="495280"/>
            <a:chExt cx="401760" cy="34668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34FAFBD-859C-42B7-AA4A-01E098E2E397}"/>
                    </a:ext>
                  </a:extLst>
                </p14:cNvPr>
                <p14:cNvContentPartPr/>
                <p14:nvPr/>
              </p14:nvContentPartPr>
              <p14:xfrm>
                <a:off x="4145673" y="522640"/>
                <a:ext cx="205200" cy="319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834FAFBD-859C-42B7-AA4A-01E098E2E39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127673" y="504640"/>
                  <a:ext cx="24084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D05E221-5627-44F6-8EE4-33FCA20F2576}"/>
                    </a:ext>
                  </a:extLst>
                </p14:cNvPr>
                <p14:cNvContentPartPr/>
                <p14:nvPr/>
              </p14:nvContentPartPr>
              <p14:xfrm>
                <a:off x="3949113" y="495280"/>
                <a:ext cx="196920" cy="3142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4D05E221-5627-44F6-8EE4-33FCA20F257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931473" y="477640"/>
                  <a:ext cx="23256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0E8682F-89E3-4F9A-853B-CA856C8C5359}"/>
                    </a:ext>
                  </a:extLst>
                </p14:cNvPr>
                <p14:cNvContentPartPr/>
                <p14:nvPr/>
              </p14:nvContentPartPr>
              <p14:xfrm>
                <a:off x="3957393" y="550000"/>
                <a:ext cx="346680" cy="2836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50E8682F-89E3-4F9A-853B-CA856C8C535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39753" y="532000"/>
                  <a:ext cx="3823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5DDEF77-4F15-4FA5-8932-AB97021E8FC9}"/>
                    </a:ext>
                  </a:extLst>
                </p14:cNvPr>
                <p14:cNvContentPartPr/>
                <p14:nvPr/>
              </p14:nvContentPartPr>
              <p14:xfrm>
                <a:off x="3958833" y="541000"/>
                <a:ext cx="98280" cy="2800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E5DDEF77-4F15-4FA5-8932-AB97021E8FC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941193" y="523360"/>
                  <a:ext cx="133920" cy="31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75DD4E1-9176-4988-BB26-D15B1B03E5E7}"/>
                  </a:ext>
                </a:extLst>
              </p14:cNvPr>
              <p14:cNvContentPartPr/>
              <p14:nvPr/>
            </p14:nvContentPartPr>
            <p14:xfrm>
              <a:off x="9229308" y="1777200"/>
              <a:ext cx="561240" cy="4363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275DD4E1-9176-4988-BB26-D15B1B03E5E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211308" y="1759200"/>
                <a:ext cx="59688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FAE1AE5-9D9F-4516-8E78-4BA03E45C4BD}"/>
                  </a:ext>
                </a:extLst>
              </p14:cNvPr>
              <p14:cNvContentPartPr/>
              <p14:nvPr/>
            </p14:nvContentPartPr>
            <p14:xfrm>
              <a:off x="9114828" y="1593175"/>
              <a:ext cx="675720" cy="5803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CFAE1AE5-9D9F-4516-8E78-4BA03E45C4B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096828" y="1575175"/>
                <a:ext cx="711360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4BC9257-208C-48A2-8712-FDD57BBBBD37}"/>
                  </a:ext>
                </a:extLst>
              </p14:cNvPr>
              <p14:cNvContentPartPr/>
              <p14:nvPr/>
            </p14:nvContentPartPr>
            <p14:xfrm>
              <a:off x="2359713" y="2413720"/>
              <a:ext cx="356760" cy="4878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B4BC9257-208C-48A2-8712-FDD57BBBBD3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42073" y="2395720"/>
                <a:ext cx="392400" cy="5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E2CC7F0-59B7-4540-9241-BB7958ADB244}"/>
                  </a:ext>
                </a:extLst>
              </p14:cNvPr>
              <p14:cNvContentPartPr/>
              <p14:nvPr/>
            </p14:nvContentPartPr>
            <p14:xfrm>
              <a:off x="2362233" y="2431360"/>
              <a:ext cx="604080" cy="4816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5E2CC7F0-59B7-4540-9241-BB7958ADB24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44593" y="2413720"/>
                <a:ext cx="639720" cy="51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4BC4C00-F25E-4975-8AF6-F77225EF2790}"/>
                  </a:ext>
                </a:extLst>
              </p14:cNvPr>
              <p14:cNvContentPartPr/>
              <p14:nvPr/>
            </p14:nvContentPartPr>
            <p14:xfrm>
              <a:off x="5130621" y="2173495"/>
              <a:ext cx="675720" cy="5803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34BC4C00-F25E-4975-8AF6-F77225EF279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12621" y="2155495"/>
                <a:ext cx="711360" cy="615960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F0E408D-32D2-44E4-8C9D-65963AD58DA9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259682" y="857250"/>
            <a:ext cx="6858000" cy="5143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F0C82B4-DA4D-4A72-B200-A2A57B3A5C1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766969" y="1534397"/>
            <a:ext cx="6858000" cy="34329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F9DDD11-7DDC-4229-B9F5-06561164254C}"/>
                  </a:ext>
                </a:extLst>
              </p14:cNvPr>
              <p14:cNvContentPartPr/>
              <p14:nvPr/>
            </p14:nvContentPartPr>
            <p14:xfrm>
              <a:off x="2569719" y="3269340"/>
              <a:ext cx="675720" cy="5803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BF9DDD11-7DDC-4229-B9F5-06561164254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551719" y="3251340"/>
                <a:ext cx="711360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F7D7404-ABA8-45B4-B08D-67721B890AA0}"/>
                  </a:ext>
                </a:extLst>
              </p14:cNvPr>
              <p14:cNvContentPartPr/>
              <p14:nvPr/>
            </p14:nvContentPartPr>
            <p14:xfrm>
              <a:off x="200720" y="178137"/>
              <a:ext cx="500669" cy="429983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AF7D7404-ABA8-45B4-B08D-67721B890AA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82723" y="160146"/>
                <a:ext cx="536303" cy="46560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096569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2974AED-321C-41EA-AA3F-1CE7B801E603}"/>
              </a:ext>
            </a:extLst>
          </p:cNvPr>
          <p:cNvSpPr txBox="1"/>
          <p:nvPr/>
        </p:nvSpPr>
        <p:spPr>
          <a:xfrm>
            <a:off x="849359" y="561424"/>
            <a:ext cx="10629900" cy="549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o-RO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 CERCULUI: </a:t>
            </a:r>
            <a:br>
              <a:rPr lang="ro-RO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,,GRĂDINA DE RELAXARE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LINI</a:t>
            </a:r>
            <a:r>
              <a:rPr lang="ro-RO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ȘTE ȘI ÎNVĂȚARE”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o-RO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SCHIMB DE IDEI  ȘI BUNE PRACTICI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542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58F79A-1838-449D-B3A7-DE91EE39E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76349"/>
            <a:ext cx="10591800" cy="2040723"/>
          </a:xfr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Întâlnirea de dimineață </a:t>
            </a:r>
            <a:b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„Emoțiile trăite în grădina curcubeu</a:t>
            </a:r>
            <a:r>
              <a:rPr lang="en-US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5F4B4D-B09C-4A73-A428-BB56665796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ACTIVITATE CENTRATĂ PE COPIL</a:t>
            </a:r>
          </a:p>
          <a:p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DESFĂȘ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RĂ LA ÎNCEPUTUL FIECĂREI ZILE</a:t>
            </a:r>
          </a:p>
          <a:p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CREAZĂ UN CLIMAT AFECTIV DESCHIS, PRIETENOS</a:t>
            </a:r>
          </a:p>
          <a:p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DEZVOLTĂ ATITUDINI ȘI COMPETENȚE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74225AF-4878-4679-AC75-4FB7E3853D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RELAȚIONEAZĂ</a:t>
            </a:r>
          </a:p>
          <a:p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SALUTĂ</a:t>
            </a:r>
          </a:p>
          <a:p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ÎMPĂRTĂȘESC</a:t>
            </a:r>
          </a:p>
          <a:p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TRĂIESC SENTIMENTE DE ÎNCURAJARE, ÎNCREDERE, APARTENENȚĂ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 GIMNASTIC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6991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435E83-4738-4295-AA24-AFEDA6728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04850"/>
          </a:xfr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Grădina de relaxare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Curcubeu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EAF89F-9A1D-4A7B-9B99-7000A2E8D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608" y="779840"/>
            <a:ext cx="10515600" cy="4351338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Locul special prevăzut din grupa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mic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Florilor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 copiii se retrag pentru a avea un moment de liniște, de relaxare, pentru a citi o carte sau a asculta muzică relaxantă, pentru a se liniști când sunt supărați.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981C726-B505-40F7-90FA-F20CAF9D47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098" y="2151758"/>
            <a:ext cx="5371495" cy="43633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4C630C-EE7F-42F7-B466-25EAEFFC44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3733" y="2151758"/>
            <a:ext cx="5685213" cy="436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2198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6C8BD6-1CD3-4450-8C40-D360F7940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58153"/>
          </a:xfr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Pașii urmați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320528-33AC-4DC7-843F-36A836908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387" y="689284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Așezare sub formă de cerc pt a se privi unii pe alții</a:t>
            </a:r>
          </a:p>
          <a:p>
            <a:pPr marL="0" indent="0" algn="ctr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Copiii extrag eșarfa dorită din coșuleț/mănunchi</a:t>
            </a:r>
          </a:p>
          <a:p>
            <a:pPr marL="0" indent="0" algn="ctr">
              <a:buNone/>
            </a:pP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AFE7A0-3F2C-45F4-A15B-A00ACD44BA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0125" y="1833190"/>
            <a:ext cx="3748996" cy="49986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0D8A02F-D2BD-4F0D-928B-55E6A8C869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3003" y="1833189"/>
            <a:ext cx="3748997" cy="499866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857E231-7B84-4A79-9CCA-B79FE610FD6C}"/>
                  </a:ext>
                </a:extLst>
              </p14:cNvPr>
              <p14:cNvContentPartPr/>
              <p14:nvPr/>
            </p14:nvContentPartPr>
            <p14:xfrm>
              <a:off x="2173233" y="2538280"/>
              <a:ext cx="402120" cy="2980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9857E231-7B84-4A79-9CCA-B79FE610FD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0233" y="2475280"/>
                <a:ext cx="527760" cy="42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CDE5E0F-7681-4D30-BBD0-7AF909A0B9C0}"/>
              </a:ext>
            </a:extLst>
          </p:cNvPr>
          <p:cNvGrpSpPr/>
          <p:nvPr/>
        </p:nvGrpSpPr>
        <p:grpSpPr>
          <a:xfrm>
            <a:off x="3825273" y="4154320"/>
            <a:ext cx="223560" cy="178200"/>
            <a:chOff x="3825273" y="4154320"/>
            <a:chExt cx="223560" cy="17820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A3ED80D-8C6A-4EB8-83F7-4E4827981314}"/>
                    </a:ext>
                  </a:extLst>
                </p14:cNvPr>
                <p14:cNvContentPartPr/>
                <p14:nvPr/>
              </p14:nvContentPartPr>
              <p14:xfrm>
                <a:off x="3845073" y="4154320"/>
                <a:ext cx="203760" cy="1782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5A3ED80D-8C6A-4EB8-83F7-4E482798131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782433" y="4091680"/>
                  <a:ext cx="3294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C47A074-B9FC-4D84-9ADF-839E285558A6}"/>
                    </a:ext>
                  </a:extLst>
                </p14:cNvPr>
                <p14:cNvContentPartPr/>
                <p14:nvPr/>
              </p14:nvContentPartPr>
              <p14:xfrm>
                <a:off x="3825273" y="4163320"/>
                <a:ext cx="45720" cy="137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0C47A074-B9FC-4D84-9ADF-839E285558A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62273" y="4100320"/>
                  <a:ext cx="171360" cy="26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4011486-C457-48E9-81C2-50C148998CC5}"/>
                  </a:ext>
                </a:extLst>
              </p14:cNvPr>
              <p14:cNvContentPartPr/>
              <p14:nvPr/>
            </p14:nvContentPartPr>
            <p14:xfrm>
              <a:off x="5232748" y="3825387"/>
              <a:ext cx="161640" cy="1688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84011486-C457-48E9-81C2-50C148998CC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69748" y="3762521"/>
                <a:ext cx="287280" cy="294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F817875-445F-4D50-8360-1AEC1CE2FD92}"/>
                  </a:ext>
                </a:extLst>
              </p14:cNvPr>
              <p14:cNvContentPartPr/>
              <p14:nvPr/>
            </p14:nvContentPartPr>
            <p14:xfrm>
              <a:off x="6292014" y="3534078"/>
              <a:ext cx="184680" cy="173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2F817875-445F-4D50-8360-1AEC1CE2FD9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74049" y="3516078"/>
                <a:ext cx="220251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BA120AF-EAF2-45ED-8E3F-34294B1354E5}"/>
                  </a:ext>
                </a:extLst>
              </p14:cNvPr>
              <p14:cNvContentPartPr/>
              <p14:nvPr/>
            </p14:nvContentPartPr>
            <p14:xfrm>
              <a:off x="6968073" y="3880000"/>
              <a:ext cx="170280" cy="1573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5BA120AF-EAF2-45ED-8E3F-34294B1354E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50433" y="3862360"/>
                <a:ext cx="20592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3FCCDCE-93EA-43F0-8519-A72175EC2C40}"/>
                  </a:ext>
                </a:extLst>
              </p14:cNvPr>
              <p14:cNvContentPartPr/>
              <p14:nvPr/>
            </p14:nvContentPartPr>
            <p14:xfrm>
              <a:off x="11519491" y="5240472"/>
              <a:ext cx="162360" cy="2361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A3FCCDCE-93EA-43F0-8519-A72175EC2C4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501531" y="5222445"/>
                <a:ext cx="197921" cy="271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00A0AE5-2A49-4075-9C34-9FAD4FD6EEAA}"/>
                  </a:ext>
                </a:extLst>
              </p14:cNvPr>
              <p14:cNvContentPartPr/>
              <p14:nvPr/>
            </p14:nvContentPartPr>
            <p14:xfrm>
              <a:off x="10928793" y="4837960"/>
              <a:ext cx="240120" cy="2782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000A0AE5-2A49-4075-9C34-9FAD4FD6EEA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910793" y="4819960"/>
                <a:ext cx="27576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7847BB0-F17C-4726-B6E0-9A19A963DADE}"/>
                  </a:ext>
                </a:extLst>
              </p14:cNvPr>
              <p14:cNvContentPartPr/>
              <p14:nvPr/>
            </p14:nvContentPartPr>
            <p14:xfrm>
              <a:off x="10244432" y="3300999"/>
              <a:ext cx="329760" cy="3355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37847BB0-F17C-4726-B6E0-9A19A963DAD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226432" y="3282999"/>
                <a:ext cx="365400" cy="371160"/>
              </a:xfrm>
              <a:prstGeom prst="rect">
                <a:avLst/>
              </a:prstGeom>
            </p:spPr>
          </p:pic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567BA04-07F4-4537-B749-B05DFF36957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329" y="1833189"/>
            <a:ext cx="3919056" cy="522540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9C52739-6803-4879-B603-6B9F38577899}"/>
                  </a:ext>
                </a:extLst>
              </p14:cNvPr>
              <p14:cNvContentPartPr/>
              <p14:nvPr/>
            </p14:nvContentPartPr>
            <p14:xfrm>
              <a:off x="3006580" y="4272733"/>
              <a:ext cx="184680" cy="1731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E9C52739-6803-4879-B603-6B9F3857789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88615" y="4254733"/>
                <a:ext cx="220251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178D47C-E8E8-4269-AD3E-0E1CDF9FFAB5}"/>
                  </a:ext>
                </a:extLst>
              </p14:cNvPr>
              <p14:cNvContentPartPr/>
              <p14:nvPr/>
            </p14:nvContentPartPr>
            <p14:xfrm>
              <a:off x="634013" y="3809380"/>
              <a:ext cx="184680" cy="1731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3178D47C-E8E8-4269-AD3E-0E1CDF9FFAB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16048" y="3791380"/>
                <a:ext cx="220251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9840080-D53E-4B77-9F01-4F6F260C614C}"/>
                  </a:ext>
                </a:extLst>
              </p14:cNvPr>
              <p14:cNvContentPartPr/>
              <p14:nvPr/>
            </p14:nvContentPartPr>
            <p14:xfrm>
              <a:off x="7429835" y="4156840"/>
              <a:ext cx="184680" cy="1731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F9840080-D53E-4B77-9F01-4F6F260C614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411870" y="4138840"/>
                <a:ext cx="220251" cy="20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716931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2C4C98-7C59-4EF3-895E-DE5AECF91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062" y="592077"/>
            <a:ext cx="10515600" cy="45719"/>
          </a:xfr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Salută grupul și se prezintă</a:t>
            </a:r>
            <a:r>
              <a:rPr lang="ro-RO" dirty="0"/>
              <a:t/>
            </a:r>
            <a:br>
              <a:rPr lang="ro-RO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DC4469-B2E9-44E7-8686-0F232DD1D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775" y="523082"/>
            <a:ext cx="10515600" cy="4351338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Bună dimineața floricelelor. 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sunt Vlăduț și mă bucur să fiu astăzi la gradiniță.</a:t>
            </a:r>
          </a:p>
          <a:p>
            <a:pPr marL="0" indent="0">
              <a:buNone/>
            </a:pPr>
            <a:endParaRPr lang="ro-R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2CD6FB-CB60-4502-B0DE-904F891C17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534692"/>
            <a:ext cx="4009571" cy="46639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EB0003D-3AF0-42AF-979C-8464EED83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6571" y="1534691"/>
            <a:ext cx="3888190" cy="466398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FDA8B01-2B3F-421D-9D8A-62497EBA5ED3}"/>
                  </a:ext>
                </a:extLst>
              </p14:cNvPr>
              <p14:cNvContentPartPr/>
              <p14:nvPr/>
            </p14:nvContentPartPr>
            <p14:xfrm>
              <a:off x="2617113" y="3027160"/>
              <a:ext cx="242280" cy="3384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8FDA8B01-2B3F-421D-9D8A-62497EBA5E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81113" y="2991160"/>
                <a:ext cx="313920" cy="41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790F283-F9A7-4EB8-8703-800D045F911F}"/>
              </a:ext>
            </a:extLst>
          </p:cNvPr>
          <p:cNvGrpSpPr/>
          <p:nvPr/>
        </p:nvGrpSpPr>
        <p:grpSpPr>
          <a:xfrm>
            <a:off x="2458353" y="2939320"/>
            <a:ext cx="324720" cy="388440"/>
            <a:chOff x="2458353" y="2939320"/>
            <a:chExt cx="324720" cy="38844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251C291-EE4D-41B0-A655-B6F8FC9220A2}"/>
                    </a:ext>
                  </a:extLst>
                </p14:cNvPr>
                <p14:cNvContentPartPr/>
                <p14:nvPr/>
              </p14:nvContentPartPr>
              <p14:xfrm>
                <a:off x="2458353" y="2939320"/>
                <a:ext cx="324720" cy="3884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3251C291-EE4D-41B0-A655-B6F8FC9220A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22713" y="2903680"/>
                  <a:ext cx="39636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03FAA8B-BB46-40EA-B368-0C9B06073E0C}"/>
                    </a:ext>
                  </a:extLst>
                </p14:cNvPr>
                <p14:cNvContentPartPr/>
                <p14:nvPr/>
              </p14:nvContentPartPr>
              <p14:xfrm>
                <a:off x="2778393" y="3169000"/>
                <a:ext cx="360" cy="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103FAA8B-BB46-40EA-B368-0C9B06073E0C}"/>
                    </a:ext>
                  </a:extLst>
                </p:cNvPr>
                <p:cNvPicPr/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2742393" y="31333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7E28FB4-8C1C-4D96-8199-17325054B351}"/>
              </a:ext>
            </a:extLst>
          </p:cNvPr>
          <p:cNvGrpSpPr/>
          <p:nvPr/>
        </p:nvGrpSpPr>
        <p:grpSpPr>
          <a:xfrm>
            <a:off x="8104593" y="3301840"/>
            <a:ext cx="463320" cy="387360"/>
            <a:chOff x="8104593" y="3301840"/>
            <a:chExt cx="463320" cy="3873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661E8B2-78D7-4666-B4AD-36B4ED5A1E8D}"/>
                    </a:ext>
                  </a:extLst>
                </p14:cNvPr>
                <p14:cNvContentPartPr/>
                <p14:nvPr/>
              </p14:nvContentPartPr>
              <p14:xfrm>
                <a:off x="8353713" y="3301840"/>
                <a:ext cx="214200" cy="387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6661E8B2-78D7-4666-B4AD-36B4ED5A1E8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317713" y="3265840"/>
                  <a:ext cx="28584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7D98942-2499-4092-9B14-EA0D2545F837}"/>
                    </a:ext>
                  </a:extLst>
                </p14:cNvPr>
                <p14:cNvContentPartPr/>
                <p14:nvPr/>
              </p14:nvContentPartPr>
              <p14:xfrm>
                <a:off x="8104593" y="3328480"/>
                <a:ext cx="267480" cy="324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57D98942-2499-4092-9B14-EA0D2545F83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068593" y="3292480"/>
                  <a:ext cx="33912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E8C59F3-7677-43C3-A71B-5A37DC2EE1E6}"/>
                    </a:ext>
                  </a:extLst>
                </p14:cNvPr>
                <p14:cNvContentPartPr/>
                <p14:nvPr/>
              </p14:nvContentPartPr>
              <p14:xfrm>
                <a:off x="8202513" y="3382120"/>
                <a:ext cx="276120" cy="1656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2E8C59F3-7677-43C3-A71B-5A37DC2EE1E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166873" y="3346480"/>
                  <a:ext cx="347760" cy="237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xmlns="" val="2428106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FBDA90-1993-48E4-A071-9A9CAE6E5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4588"/>
          </a:xfr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Spun ce culoare au ales și cum îi face să se simtă acea culoare/ – ce emoție le-a transmis/ de ce au ales acea culoare</a:t>
            </a:r>
            <a:r>
              <a:rPr lang="ro-RO" dirty="0"/>
              <a:t/>
            </a:r>
            <a:br>
              <a:rPr lang="ro-RO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D5EA71-05D0-4BAC-939C-A24595852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0" y="192442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o-RO" dirty="0"/>
              <a:t>   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am ales galben pentru că...</a:t>
            </a:r>
          </a:p>
          <a:p>
            <a:pPr marL="0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Acestă culoare mă face să</a:t>
            </a:r>
          </a:p>
          <a:p>
            <a:pPr marL="0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mă simt.....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DBA646-2A06-43D6-AAA0-4FBDE00303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9736" y="1491226"/>
            <a:ext cx="3602264" cy="48030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C1D0152-AEB1-44D5-B0E6-CC4DB0280B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636" y="1602173"/>
            <a:ext cx="3435843" cy="458112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D44B852-B0CC-444B-9536-540581B5D99A}"/>
              </a:ext>
            </a:extLst>
          </p:cNvPr>
          <p:cNvGrpSpPr/>
          <p:nvPr/>
        </p:nvGrpSpPr>
        <p:grpSpPr>
          <a:xfrm>
            <a:off x="1650275" y="2795680"/>
            <a:ext cx="498600" cy="432360"/>
            <a:chOff x="1650275" y="2795680"/>
            <a:chExt cx="498600" cy="4323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63182ED-1915-4261-85E3-C606A4CB0324}"/>
                    </a:ext>
                  </a:extLst>
                </p14:cNvPr>
                <p14:cNvContentPartPr/>
                <p14:nvPr/>
              </p14:nvContentPartPr>
              <p14:xfrm>
                <a:off x="1872755" y="2795680"/>
                <a:ext cx="276120" cy="432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363182ED-1915-4261-85E3-C606A4CB032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37115" y="2760040"/>
                  <a:ext cx="34776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78693B7-8710-4973-9FB7-A8B9E46F7566}"/>
                    </a:ext>
                  </a:extLst>
                </p14:cNvPr>
                <p14:cNvContentPartPr/>
                <p14:nvPr/>
              </p14:nvContentPartPr>
              <p14:xfrm>
                <a:off x="1650275" y="2849320"/>
                <a:ext cx="281880" cy="3294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278693B7-8710-4973-9FB7-A8B9E46F756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14275" y="2813680"/>
                  <a:ext cx="35352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5F8385B-8FA1-4950-BD90-791F1235929E}"/>
                    </a:ext>
                  </a:extLst>
                </p14:cNvPr>
                <p14:cNvContentPartPr/>
                <p14:nvPr/>
              </p14:nvContentPartPr>
              <p14:xfrm>
                <a:off x="1736675" y="2865520"/>
                <a:ext cx="313920" cy="189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E5F8385B-8FA1-4950-BD90-791F1235929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01035" y="2829880"/>
                  <a:ext cx="385560" cy="26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CDEA7BE-B296-4B12-BE80-EA70CB580E93}"/>
                  </a:ext>
                </a:extLst>
              </p14:cNvPr>
              <p14:cNvContentPartPr/>
              <p14:nvPr/>
            </p14:nvContentPartPr>
            <p14:xfrm>
              <a:off x="3539915" y="2884240"/>
              <a:ext cx="304560" cy="3045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8CDEA7BE-B296-4B12-BE80-EA70CB580E9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04275" y="2848600"/>
                <a:ext cx="37620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86D06E1-43D5-410B-ADC8-565C27E0B037}"/>
                  </a:ext>
                </a:extLst>
              </p14:cNvPr>
              <p14:cNvContentPartPr/>
              <p14:nvPr/>
            </p14:nvContentPartPr>
            <p14:xfrm>
              <a:off x="10280195" y="2671840"/>
              <a:ext cx="195840" cy="417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B86D06E1-43D5-410B-ADC8-565C27E0B03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244195" y="2635840"/>
                <a:ext cx="26748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0BFEC2D-9A80-4DE6-98FD-B9C452AE4F75}"/>
                  </a:ext>
                </a:extLst>
              </p14:cNvPr>
              <p14:cNvContentPartPr/>
              <p14:nvPr/>
            </p14:nvContentPartPr>
            <p14:xfrm>
              <a:off x="10083275" y="2626480"/>
              <a:ext cx="304920" cy="3974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40BFEC2D-9A80-4DE6-98FD-B9C452AE4F7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47635" y="2590480"/>
                <a:ext cx="37656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E474F82-7811-45F3-8D4D-320D0F480C8F}"/>
                  </a:ext>
                </a:extLst>
              </p14:cNvPr>
              <p14:cNvContentPartPr/>
              <p14:nvPr/>
            </p14:nvContentPartPr>
            <p14:xfrm>
              <a:off x="10057715" y="2555920"/>
              <a:ext cx="480600" cy="5637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1E474F82-7811-45F3-8D4D-320D0F480C8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022075" y="2519920"/>
                <a:ext cx="552240" cy="63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E220BE1-DC6F-448F-83B0-D8E1D0583A87}"/>
                  </a:ext>
                </a:extLst>
              </p14:cNvPr>
              <p14:cNvContentPartPr/>
              <p14:nvPr/>
            </p14:nvContentPartPr>
            <p14:xfrm>
              <a:off x="10361555" y="2858320"/>
              <a:ext cx="176400" cy="2916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5E220BE1-DC6F-448F-83B0-D8E1D0583A8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343555" y="2840680"/>
                <a:ext cx="212040" cy="32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124125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B027FE6-5C05-4F9F-97B5-354F5416A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0943" y="1491449"/>
            <a:ext cx="8750423" cy="536655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6370790D-6236-4003-BF64-981FDEC77F2B}"/>
              </a:ext>
            </a:extLst>
          </p:cNvPr>
          <p:cNvSpPr txBox="1">
            <a:spLocks/>
          </p:cNvSpPr>
          <p:nvPr/>
        </p:nvSpPr>
        <p:spPr>
          <a:xfrm>
            <a:off x="807101" y="445629"/>
            <a:ext cx="10515600" cy="71795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Exerciții de relaxare cu eșarfele colorate</a:t>
            </a:r>
            <a:r>
              <a:rPr lang="ro-RO" dirty="0"/>
              <a:t/>
            </a:r>
            <a:br>
              <a:rPr lang="ro-RO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5613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DC667C-7565-45E8-8D61-0FBE91B7F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101" y="445629"/>
            <a:ext cx="10515600" cy="717951"/>
          </a:xfr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Împărtășirea cu ceilalți </a:t>
            </a:r>
            <a:r>
              <a:rPr lang="ro-RO" dirty="0"/>
              <a:t/>
            </a:r>
            <a:br>
              <a:rPr lang="ro-RO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1C4DD0-1068-41D4-818B-7356A9961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3962"/>
            <a:ext cx="10515600" cy="4351338"/>
          </a:xfrm>
        </p:spPr>
        <p:txBody>
          <a:bodyPr/>
          <a:lstStyle/>
          <a:p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Realizată prin metoda kett (o altfel de împărtășire cu ceilalți)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Decorarea eșarfelor astfel încât să transmită emoțiile simțite de ei în această zi</a:t>
            </a:r>
          </a:p>
          <a:p>
            <a:pPr marL="0" indent="0">
              <a:buNone/>
            </a:pPr>
            <a:endParaRPr lang="ro-RO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D369F28-8293-46E4-94CC-D895325CE4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659" y="2583402"/>
            <a:ext cx="5083945" cy="38129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B32D6A1-FADE-41EF-B485-94AE1B9537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1578" y="2583402"/>
            <a:ext cx="5083945" cy="381295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1159F6A-87C0-4A84-AF77-EC5FA91FD45E}"/>
                  </a:ext>
                </a:extLst>
              </p14:cNvPr>
              <p14:cNvContentPartPr/>
              <p14:nvPr/>
            </p14:nvContentPartPr>
            <p14:xfrm>
              <a:off x="2335506" y="3453040"/>
              <a:ext cx="105480" cy="878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31159F6A-87C0-4A84-AF77-EC5FA91FD4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26506" y="3444040"/>
                <a:ext cx="12312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2B327B0-A0CA-4BFF-8C74-D54F5CBC7582}"/>
                  </a:ext>
                </a:extLst>
              </p14:cNvPr>
              <p14:cNvContentPartPr/>
              <p14:nvPr/>
            </p14:nvContentPartPr>
            <p14:xfrm>
              <a:off x="3644819" y="3613628"/>
              <a:ext cx="58320" cy="91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E2B327B0-A0CA-4BFF-8C74-D54F5CBC75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35819" y="3604628"/>
                <a:ext cx="759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6BED35A-697A-49D9-A7F7-B3C0E6E9FC45}"/>
                  </a:ext>
                </a:extLst>
              </p14:cNvPr>
              <p14:cNvContentPartPr/>
              <p14:nvPr/>
            </p14:nvContentPartPr>
            <p14:xfrm>
              <a:off x="4294741" y="3736360"/>
              <a:ext cx="65520" cy="116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76BED35A-697A-49D9-A7F7-B3C0E6E9FC4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85741" y="3727360"/>
                <a:ext cx="831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2D0F20C-BE69-4C93-B040-0AE9174BE525}"/>
                  </a:ext>
                </a:extLst>
              </p14:cNvPr>
              <p14:cNvContentPartPr/>
              <p14:nvPr/>
            </p14:nvContentPartPr>
            <p14:xfrm>
              <a:off x="8113502" y="3860567"/>
              <a:ext cx="105120" cy="892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52D0F20C-BE69-4C93-B040-0AE9174BE52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04502" y="3851567"/>
                <a:ext cx="12276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A8541A1-16A5-4B68-9A9A-973E687559A1}"/>
                  </a:ext>
                </a:extLst>
              </p14:cNvPr>
              <p14:cNvContentPartPr/>
              <p14:nvPr/>
            </p14:nvContentPartPr>
            <p14:xfrm>
              <a:off x="9383550" y="3744100"/>
              <a:ext cx="115920" cy="1011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AA8541A1-16A5-4B68-9A9A-973E687559A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374522" y="3735100"/>
                <a:ext cx="133615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9555BD6-4052-427C-A5E3-0C9280CAD10B}"/>
                  </a:ext>
                </a:extLst>
              </p14:cNvPr>
              <p14:cNvContentPartPr/>
              <p14:nvPr/>
            </p14:nvContentPartPr>
            <p14:xfrm>
              <a:off x="10377633" y="3462040"/>
              <a:ext cx="108360" cy="1195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D9555BD6-4052-427C-A5E3-0C9280CAD10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368993" y="3453040"/>
                <a:ext cx="1260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36FA501-EF8D-4654-B5BC-A3B2A8211702}"/>
                  </a:ext>
                </a:extLst>
              </p14:cNvPr>
              <p14:cNvContentPartPr/>
              <p14:nvPr/>
            </p14:nvContentPartPr>
            <p14:xfrm>
              <a:off x="10781970" y="3803133"/>
              <a:ext cx="145440" cy="1015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136FA501-EF8D-4654-B5BC-A3B2A821170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772948" y="3794133"/>
                <a:ext cx="163124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9505EA3-0FCB-4324-8D34-54EB8047A771}"/>
                  </a:ext>
                </a:extLst>
              </p14:cNvPr>
              <p14:cNvContentPartPr/>
              <p14:nvPr/>
            </p14:nvContentPartPr>
            <p14:xfrm>
              <a:off x="7819833" y="4251450"/>
              <a:ext cx="91440" cy="1879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59505EA3-0FCB-4324-8D34-54EB8047A77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10833" y="4242450"/>
                <a:ext cx="109080" cy="20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101658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214</Words>
  <Application>Microsoft Office PowerPoint</Application>
  <PresentationFormat>Custom</PresentationFormat>
  <Paragraphs>32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CERC PEDAGOGIC Zona Dâmbu-Mureșeni Grădinița cu Program Prelungit ,,Rândunica” 09.12.2021  Educatoare: Pop Irina Bendriș Florina </vt:lpstr>
      <vt:lpstr>Slide 2</vt:lpstr>
      <vt:lpstr>Întâlnirea de dimineață  „Emoțiile trăite în grădina curcubeu”</vt:lpstr>
      <vt:lpstr>Grădina de relaxare “Curcubeu”</vt:lpstr>
      <vt:lpstr>Pașii urmați</vt:lpstr>
      <vt:lpstr>Salută grupul și se prezintă </vt:lpstr>
      <vt:lpstr>Spun ce culoare au ales și cum îi face să se simtă acea culoare/ – ce emoție le-a transmis/ de ce au ales acea culoare </vt:lpstr>
      <vt:lpstr>Slide 8</vt:lpstr>
      <vt:lpstr>Împărtășirea cu ceilalți  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Georgiana</dc:creator>
  <cp:lastModifiedBy>Administrator</cp:lastModifiedBy>
  <cp:revision>105</cp:revision>
  <dcterms:created xsi:type="dcterms:W3CDTF">2021-11-20T11:01:51Z</dcterms:created>
  <dcterms:modified xsi:type="dcterms:W3CDTF">2022-01-25T09:55:28Z</dcterms:modified>
</cp:coreProperties>
</file>